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189aedf9b4f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8457a1d8d445c2"/>
  </p:sldMasterIdLst>
  <p:sldIdLst>
    <p:sldId xmlns:r="http://schemas.openxmlformats.org/officeDocument/2006/relationships" id="256" r:id="R8f0bfce2fb444b64"/>
    <p:sldId xmlns:r="http://schemas.openxmlformats.org/officeDocument/2006/relationships" id="257" r:id="Rd415cf21b964441f"/>
    <p:sldId xmlns:r="http://schemas.openxmlformats.org/officeDocument/2006/relationships" id="258" r:id="R8e22391528684b49"/>
    <p:sldId xmlns:r="http://schemas.openxmlformats.org/officeDocument/2006/relationships" id="259" r:id="R09e49b6739724ae0"/>
    <p:sldId xmlns:r="http://schemas.openxmlformats.org/officeDocument/2006/relationships" id="260" r:id="Rea7a1a51561b4bac"/>
    <p:sldId xmlns:r="http://schemas.openxmlformats.org/officeDocument/2006/relationships" id="261" r:id="R1220f23793dc413a"/>
    <p:sldId xmlns:r="http://schemas.openxmlformats.org/officeDocument/2006/relationships" id="262" r:id="Ra4fbd35c7f6043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457a1d8d445c2" /><Relationship Type="http://schemas.openxmlformats.org/officeDocument/2006/relationships/slide" Target="/ppt/slides/slide1.xml" Id="R8f0bfce2fb444b64" /><Relationship Type="http://schemas.openxmlformats.org/officeDocument/2006/relationships/slide" Target="/ppt/slides/slide2.xml" Id="Rd415cf21b964441f" /><Relationship Type="http://schemas.openxmlformats.org/officeDocument/2006/relationships/slide" Target="/ppt/slides/slide3.xml" Id="R8e22391528684b49" /><Relationship Type="http://schemas.openxmlformats.org/officeDocument/2006/relationships/slide" Target="/ppt/slides/slide4.xml" Id="R09e49b6739724ae0" /><Relationship Type="http://schemas.openxmlformats.org/officeDocument/2006/relationships/slide" Target="/ppt/slides/slide5.xml" Id="Rea7a1a51561b4bac" /><Relationship Type="http://schemas.openxmlformats.org/officeDocument/2006/relationships/slide" Target="/ppt/slides/slide6.xml" Id="R1220f23793dc413a" /><Relationship Type="http://schemas.openxmlformats.org/officeDocument/2006/relationships/slide" Target="/ppt/slides/slide7.xml" Id="Ra4fbd35c7f6043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abaf692ab43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987bf4fb64e05" /><Relationship Type="http://schemas.openxmlformats.org/officeDocument/2006/relationships/theme" Target="/ppt/slideMasters/theme/theme1.xml" Id="Ra4e924e40361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2987bf4fb64e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0afb54b95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22b68f91c46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8c6de234e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c0bf674d549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d92b05f314b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10e9b012c4e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008b459c40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