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c698d8b7a542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2159d545c4810"/>
  </p:sldMasterIdLst>
  <p:sldIdLst>
    <p:sldId xmlns:r="http://schemas.openxmlformats.org/officeDocument/2006/relationships" id="256" r:id="Rbccf64b69baf49d6"/>
    <p:sldId xmlns:r="http://schemas.openxmlformats.org/officeDocument/2006/relationships" id="257" r:id="Rc710e818178449bb"/>
    <p:sldId xmlns:r="http://schemas.openxmlformats.org/officeDocument/2006/relationships" id="258" r:id="Rda8105aea2ac4f16"/>
    <p:sldId xmlns:r="http://schemas.openxmlformats.org/officeDocument/2006/relationships" id="259" r:id="R7394e2d4e977435f"/>
    <p:sldId xmlns:r="http://schemas.openxmlformats.org/officeDocument/2006/relationships" id="260" r:id="Rcc45d41479274045"/>
    <p:sldId xmlns:r="http://schemas.openxmlformats.org/officeDocument/2006/relationships" id="261" r:id="R090525cdaf384234"/>
    <p:sldId xmlns:r="http://schemas.openxmlformats.org/officeDocument/2006/relationships" id="262" r:id="R253fdb32fd50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2159d545c4810" /><Relationship Type="http://schemas.openxmlformats.org/officeDocument/2006/relationships/slide" Target="/ppt/slides/slide1.xml" Id="Rbccf64b69baf49d6" /><Relationship Type="http://schemas.openxmlformats.org/officeDocument/2006/relationships/slide" Target="/ppt/slides/slide2.xml" Id="Rc710e818178449bb" /><Relationship Type="http://schemas.openxmlformats.org/officeDocument/2006/relationships/slide" Target="/ppt/slides/slide3.xml" Id="Rda8105aea2ac4f16" /><Relationship Type="http://schemas.openxmlformats.org/officeDocument/2006/relationships/slide" Target="/ppt/slides/slide4.xml" Id="R7394e2d4e977435f" /><Relationship Type="http://schemas.openxmlformats.org/officeDocument/2006/relationships/slide" Target="/ppt/slides/slide5.xml" Id="Rcc45d41479274045" /><Relationship Type="http://schemas.openxmlformats.org/officeDocument/2006/relationships/slide" Target="/ppt/slides/slide6.xml" Id="R090525cdaf384234" /><Relationship Type="http://schemas.openxmlformats.org/officeDocument/2006/relationships/slide" Target="/ppt/slides/slide7.xml" Id="R253fdb32fd50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1991286eb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651ba1011474c" /><Relationship Type="http://schemas.openxmlformats.org/officeDocument/2006/relationships/theme" Target="/ppt/slideMasters/theme/theme1.xml" Id="R00ac59394581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1651ba101147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ebf80a19e45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3cf4071c340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e3094208641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162f6c03648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e5101d31143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5c64569bb41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f69b736af4f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3 344 287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582 519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BUØEN MATS REISÆTER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