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9407b5d9c049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ad776713149cc"/>
  </p:sldMasterIdLst>
  <p:sldIdLst>
    <p:sldId xmlns:r="http://schemas.openxmlformats.org/officeDocument/2006/relationships" id="256" r:id="Rea6f5b56a1ba438c"/>
    <p:sldId xmlns:r="http://schemas.openxmlformats.org/officeDocument/2006/relationships" id="257" r:id="R455c916dba1545cc"/>
    <p:sldId xmlns:r="http://schemas.openxmlformats.org/officeDocument/2006/relationships" id="258" r:id="Re0554050e93642ae"/>
    <p:sldId xmlns:r="http://schemas.openxmlformats.org/officeDocument/2006/relationships" id="259" r:id="Rb0f07166cb17470f"/>
    <p:sldId xmlns:r="http://schemas.openxmlformats.org/officeDocument/2006/relationships" id="260" r:id="R0958346aa5274936"/>
    <p:sldId xmlns:r="http://schemas.openxmlformats.org/officeDocument/2006/relationships" id="261" r:id="R1c27f0a4c0274e2f"/>
    <p:sldId xmlns:r="http://schemas.openxmlformats.org/officeDocument/2006/relationships" id="262" r:id="R53618bf375a74e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ad776713149cc" /><Relationship Type="http://schemas.openxmlformats.org/officeDocument/2006/relationships/slide" Target="/ppt/slides/slide1.xml" Id="Rea6f5b56a1ba438c" /><Relationship Type="http://schemas.openxmlformats.org/officeDocument/2006/relationships/slide" Target="/ppt/slides/slide2.xml" Id="R455c916dba1545cc" /><Relationship Type="http://schemas.openxmlformats.org/officeDocument/2006/relationships/slide" Target="/ppt/slides/slide3.xml" Id="Re0554050e93642ae" /><Relationship Type="http://schemas.openxmlformats.org/officeDocument/2006/relationships/slide" Target="/ppt/slides/slide4.xml" Id="Rb0f07166cb17470f" /><Relationship Type="http://schemas.openxmlformats.org/officeDocument/2006/relationships/slide" Target="/ppt/slides/slide5.xml" Id="R0958346aa5274936" /><Relationship Type="http://schemas.openxmlformats.org/officeDocument/2006/relationships/slide" Target="/ppt/slides/slide6.xml" Id="R1c27f0a4c0274e2f" /><Relationship Type="http://schemas.openxmlformats.org/officeDocument/2006/relationships/slide" Target="/ppt/slides/slide7.xml" Id="R53618bf375a74e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9096f3b1b4c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6909416d04dce" /><Relationship Type="http://schemas.openxmlformats.org/officeDocument/2006/relationships/theme" Target="/ppt/slideMasters/theme/theme1.xml" Id="R848aa95e995c42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66909416d04d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ecd8b72dd40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a1b8c07b040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b7d4dbbd548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cc249315e48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3bf08070c44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ec15098a641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013fe6fe948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EGB HOLDING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1 131 646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145 562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917 553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BADR ELIAS GERGES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926 857 991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EGB HOLDING AS</a:t>
            </a:r>
          </a:p>
        </p:txBody>
      </p:sp>
    </p:spTree>
  </p:cSld>
  <p:clrMapOvr>
    <a:masterClrMapping xmlns:a="http://schemas.openxmlformats.org/drawingml/2006/main"/>
  </p:clrMapOvr>
</p:sld>
</file>