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d26a598df141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1e1f656ed94ceb"/>
  </p:sldMasterIdLst>
  <p:sldIdLst>
    <p:sldId xmlns:r="http://schemas.openxmlformats.org/officeDocument/2006/relationships" id="256" r:id="R0fef99c63f144080"/>
    <p:sldId xmlns:r="http://schemas.openxmlformats.org/officeDocument/2006/relationships" id="257" r:id="Re21d269ef4784caf"/>
    <p:sldId xmlns:r="http://schemas.openxmlformats.org/officeDocument/2006/relationships" id="258" r:id="R3db8558bc4be44e0"/>
    <p:sldId xmlns:r="http://schemas.openxmlformats.org/officeDocument/2006/relationships" id="259" r:id="R046ef0155a22448f"/>
    <p:sldId xmlns:r="http://schemas.openxmlformats.org/officeDocument/2006/relationships" id="260" r:id="Rbdb7b16c26a24e2f"/>
    <p:sldId xmlns:r="http://schemas.openxmlformats.org/officeDocument/2006/relationships" id="261" r:id="Rcb4eab62cdfd48cc"/>
    <p:sldId xmlns:r="http://schemas.openxmlformats.org/officeDocument/2006/relationships" id="262" r:id="R3bdb136da56548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1e1f656ed94ceb" /><Relationship Type="http://schemas.openxmlformats.org/officeDocument/2006/relationships/slide" Target="/ppt/slides/slide1.xml" Id="R0fef99c63f144080" /><Relationship Type="http://schemas.openxmlformats.org/officeDocument/2006/relationships/slide" Target="/ppt/slides/slide2.xml" Id="Re21d269ef4784caf" /><Relationship Type="http://schemas.openxmlformats.org/officeDocument/2006/relationships/slide" Target="/ppt/slides/slide3.xml" Id="R3db8558bc4be44e0" /><Relationship Type="http://schemas.openxmlformats.org/officeDocument/2006/relationships/slide" Target="/ppt/slides/slide4.xml" Id="R046ef0155a22448f" /><Relationship Type="http://schemas.openxmlformats.org/officeDocument/2006/relationships/slide" Target="/ppt/slides/slide5.xml" Id="Rbdb7b16c26a24e2f" /><Relationship Type="http://schemas.openxmlformats.org/officeDocument/2006/relationships/slide" Target="/ppt/slides/slide6.xml" Id="Rcb4eab62cdfd48cc" /><Relationship Type="http://schemas.openxmlformats.org/officeDocument/2006/relationships/slide" Target="/ppt/slides/slide7.xml" Id="R3bdb136da56548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0c301e19f44b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c8d67560746bb" /><Relationship Type="http://schemas.openxmlformats.org/officeDocument/2006/relationships/theme" Target="/ppt/slideMasters/theme/theme1.xml" Id="R203ede90752f4d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1c8d67560746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8070fe72944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066379edc48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eba3154f946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51b0e30e642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6740532434a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4c41a209844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029d90fda49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PROSJEKT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PROSJEKT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−21 235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30 794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BJELLE-HELLELAND ENDRE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IBF DIGITAL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Myrerveien 30B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926 838 113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