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09dd52d06cf4c9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08ec5a1e6f24f71"/>
  </p:sldMasterIdLst>
  <p:sldIdLst>
    <p:sldId xmlns:r="http://schemas.openxmlformats.org/officeDocument/2006/relationships" id="256" r:id="Rb27359691e9c4892"/>
    <p:sldId xmlns:r="http://schemas.openxmlformats.org/officeDocument/2006/relationships" id="257" r:id="R694914310b82476a"/>
    <p:sldId xmlns:r="http://schemas.openxmlformats.org/officeDocument/2006/relationships" id="258" r:id="Rbc72425f06cc438f"/>
    <p:sldId xmlns:r="http://schemas.openxmlformats.org/officeDocument/2006/relationships" id="259" r:id="R0843b8d143de4994"/>
    <p:sldId xmlns:r="http://schemas.openxmlformats.org/officeDocument/2006/relationships" id="260" r:id="R2f220fe1918a4527"/>
    <p:sldId xmlns:r="http://schemas.openxmlformats.org/officeDocument/2006/relationships" id="261" r:id="Ra879265eb3ed4af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08ec5a1e6f24f71" /><Relationship Type="http://schemas.openxmlformats.org/officeDocument/2006/relationships/slide" Target="/ppt/slides/slide1.xml" Id="Rb27359691e9c4892" /><Relationship Type="http://schemas.openxmlformats.org/officeDocument/2006/relationships/slide" Target="/ppt/slides/slide2.xml" Id="R694914310b82476a" /><Relationship Type="http://schemas.openxmlformats.org/officeDocument/2006/relationships/slide" Target="/ppt/slides/slide3.xml" Id="Rbc72425f06cc438f" /><Relationship Type="http://schemas.openxmlformats.org/officeDocument/2006/relationships/slide" Target="/ppt/slides/slide4.xml" Id="R0843b8d143de4994" /><Relationship Type="http://schemas.openxmlformats.org/officeDocument/2006/relationships/slide" Target="/ppt/slides/slide5.xml" Id="R2f220fe1918a4527" /><Relationship Type="http://schemas.openxmlformats.org/officeDocument/2006/relationships/slide" Target="/ppt/slides/slide6.xml" Id="Ra879265eb3ed4af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da4bd5a0dba42f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1b85e7be9e4fb5" /><Relationship Type="http://schemas.openxmlformats.org/officeDocument/2006/relationships/theme" Target="/ppt/slideMasters/theme/theme1.xml" Id="R6dd9ea86760640e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71b85e7be9e4fb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82d6efee71493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c9effee8314f9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dbe7829c5c44f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9a060487a94ae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9ec9aa7e684a8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3e2ce6dae2413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STATSAUTORISERT REGNSKAPSFØRER ALLA MELNIKOVA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STATSAUTORISERT REGNSKAPSFØRER ALLA MELNIKOVA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STATSAUTORISERT REGNSKAPSFØRER ALLA MELNIKOVA ble etablert [år] og holder til i Sandvika.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STATSAUTORISERT REGNSKAPSFØRER ALLA MELNIKOVA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STATSAUTORISERT REGNSKAPSFØRER ALLA MELNIKOVA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STATSAUTORISERT REGNSKAPSFØRER ALLA MELNIKOVA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1 271 886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1 079 763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1 079 679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185 374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233 233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STATSAUTORISERT REGNSKAPSFØRER ALLA MELNIKOVA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Kjørbokollen 20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1337 Sandvika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926 837 613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STATSAUTORISERT REGNSKAPSFØRER ALLA MELNIKOVA</a:t>
            </a:r>
          </a:p>
        </p:txBody>
      </p:sp>
    </p:spTree>
  </p:cSld>
  <p:clrMapOvr>
    <a:masterClrMapping xmlns:a="http://schemas.openxmlformats.org/drawingml/2006/main"/>
  </p:clrMapOvr>
</p:sld>
</file>