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9d00bb1b8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b902313414d09"/>
  </p:sldMasterIdLst>
  <p:sldIdLst>
    <p:sldId xmlns:r="http://schemas.openxmlformats.org/officeDocument/2006/relationships" id="256" r:id="R8f24e3805a134a37"/>
    <p:sldId xmlns:r="http://schemas.openxmlformats.org/officeDocument/2006/relationships" id="257" r:id="Rcd890f01157e416d"/>
    <p:sldId xmlns:r="http://schemas.openxmlformats.org/officeDocument/2006/relationships" id="258" r:id="Rf0977f770e414ebd"/>
    <p:sldId xmlns:r="http://schemas.openxmlformats.org/officeDocument/2006/relationships" id="259" r:id="R5ff06974c2584733"/>
    <p:sldId xmlns:r="http://schemas.openxmlformats.org/officeDocument/2006/relationships" id="260" r:id="R7bd05a9761b647dd"/>
    <p:sldId xmlns:r="http://schemas.openxmlformats.org/officeDocument/2006/relationships" id="261" r:id="R8d03fd2b05d540fb"/>
    <p:sldId xmlns:r="http://schemas.openxmlformats.org/officeDocument/2006/relationships" id="262" r:id="Ra1f12a178ba4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b902313414d09" /><Relationship Type="http://schemas.openxmlformats.org/officeDocument/2006/relationships/slide" Target="/ppt/slides/slide1.xml" Id="R8f24e3805a134a37" /><Relationship Type="http://schemas.openxmlformats.org/officeDocument/2006/relationships/slide" Target="/ppt/slides/slide2.xml" Id="Rcd890f01157e416d" /><Relationship Type="http://schemas.openxmlformats.org/officeDocument/2006/relationships/slide" Target="/ppt/slides/slide3.xml" Id="Rf0977f770e414ebd" /><Relationship Type="http://schemas.openxmlformats.org/officeDocument/2006/relationships/slide" Target="/ppt/slides/slide4.xml" Id="R5ff06974c2584733" /><Relationship Type="http://schemas.openxmlformats.org/officeDocument/2006/relationships/slide" Target="/ppt/slides/slide5.xml" Id="R7bd05a9761b647dd" /><Relationship Type="http://schemas.openxmlformats.org/officeDocument/2006/relationships/slide" Target="/ppt/slides/slide6.xml" Id="R8d03fd2b05d540fb" /><Relationship Type="http://schemas.openxmlformats.org/officeDocument/2006/relationships/slide" Target="/ppt/slides/slide7.xml" Id="Ra1f12a178ba4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f3be21df6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772fbaaed468f" /><Relationship Type="http://schemas.openxmlformats.org/officeDocument/2006/relationships/theme" Target="/ppt/slideMasters/theme/theme1.xml" Id="Rb7784c5ca50c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8772fbaaed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7a9ede5e9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04e02b55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63e4890804f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fb0ad33d7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ab44bb266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20fa86fb94d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dab2902048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