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c4b126f03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15257fccf46e2"/>
  </p:sldMasterIdLst>
  <p:sldIdLst>
    <p:sldId xmlns:r="http://schemas.openxmlformats.org/officeDocument/2006/relationships" id="256" r:id="Rdb75e1586f744290"/>
    <p:sldId xmlns:r="http://schemas.openxmlformats.org/officeDocument/2006/relationships" id="257" r:id="Re3c75fb2e10f4927"/>
    <p:sldId xmlns:r="http://schemas.openxmlformats.org/officeDocument/2006/relationships" id="258" r:id="R2d80db65c763401e"/>
    <p:sldId xmlns:r="http://schemas.openxmlformats.org/officeDocument/2006/relationships" id="259" r:id="Rca278ebe87074074"/>
    <p:sldId xmlns:r="http://schemas.openxmlformats.org/officeDocument/2006/relationships" id="260" r:id="R4de96d3cbe1248f5"/>
    <p:sldId xmlns:r="http://schemas.openxmlformats.org/officeDocument/2006/relationships" id="261" r:id="R30786046fe3943b2"/>
    <p:sldId xmlns:r="http://schemas.openxmlformats.org/officeDocument/2006/relationships" id="262" r:id="Rce89fe32fce8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15257fccf46e2" /><Relationship Type="http://schemas.openxmlformats.org/officeDocument/2006/relationships/slide" Target="/ppt/slides/slide1.xml" Id="Rdb75e1586f744290" /><Relationship Type="http://schemas.openxmlformats.org/officeDocument/2006/relationships/slide" Target="/ppt/slides/slide2.xml" Id="Re3c75fb2e10f4927" /><Relationship Type="http://schemas.openxmlformats.org/officeDocument/2006/relationships/slide" Target="/ppt/slides/slide3.xml" Id="R2d80db65c763401e" /><Relationship Type="http://schemas.openxmlformats.org/officeDocument/2006/relationships/slide" Target="/ppt/slides/slide4.xml" Id="Rca278ebe87074074" /><Relationship Type="http://schemas.openxmlformats.org/officeDocument/2006/relationships/slide" Target="/ppt/slides/slide5.xml" Id="R4de96d3cbe1248f5" /><Relationship Type="http://schemas.openxmlformats.org/officeDocument/2006/relationships/slide" Target="/ppt/slides/slide6.xml" Id="R30786046fe3943b2" /><Relationship Type="http://schemas.openxmlformats.org/officeDocument/2006/relationships/slide" Target="/ppt/slides/slide7.xml" Id="Rce89fe32fce8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09069b914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44e506c5d450c" /><Relationship Type="http://schemas.openxmlformats.org/officeDocument/2006/relationships/theme" Target="/ppt/slideMasters/theme/theme1.xml" Id="Rfd0eea3c403d4a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44e506c5d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c3d9b7f63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6259d09f1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1a555ad93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316b1e9cb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5a3b4df69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8c616c5946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f38b228b1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