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70bd461e6d45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38dd493749475f"/>
  </p:sldMasterIdLst>
  <p:sldIdLst>
    <p:sldId xmlns:r="http://schemas.openxmlformats.org/officeDocument/2006/relationships" id="256" r:id="R4b841f7346e14424"/>
    <p:sldId xmlns:r="http://schemas.openxmlformats.org/officeDocument/2006/relationships" id="257" r:id="Re5715955a8c247ea"/>
    <p:sldId xmlns:r="http://schemas.openxmlformats.org/officeDocument/2006/relationships" id="258" r:id="Rb4c9f8ce8b504a31"/>
    <p:sldId xmlns:r="http://schemas.openxmlformats.org/officeDocument/2006/relationships" id="259" r:id="R929b44bed7a048ae"/>
    <p:sldId xmlns:r="http://schemas.openxmlformats.org/officeDocument/2006/relationships" id="260" r:id="R7762d76972f5404a"/>
    <p:sldId xmlns:r="http://schemas.openxmlformats.org/officeDocument/2006/relationships" id="261" r:id="Rc03fc07323e34036"/>
    <p:sldId xmlns:r="http://schemas.openxmlformats.org/officeDocument/2006/relationships" id="262" r:id="Rf10db552dfdf46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38dd493749475f" /><Relationship Type="http://schemas.openxmlformats.org/officeDocument/2006/relationships/slide" Target="/ppt/slides/slide1.xml" Id="R4b841f7346e14424" /><Relationship Type="http://schemas.openxmlformats.org/officeDocument/2006/relationships/slide" Target="/ppt/slides/slide2.xml" Id="Re5715955a8c247ea" /><Relationship Type="http://schemas.openxmlformats.org/officeDocument/2006/relationships/slide" Target="/ppt/slides/slide3.xml" Id="Rb4c9f8ce8b504a31" /><Relationship Type="http://schemas.openxmlformats.org/officeDocument/2006/relationships/slide" Target="/ppt/slides/slide4.xml" Id="R929b44bed7a048ae" /><Relationship Type="http://schemas.openxmlformats.org/officeDocument/2006/relationships/slide" Target="/ppt/slides/slide5.xml" Id="R7762d76972f5404a" /><Relationship Type="http://schemas.openxmlformats.org/officeDocument/2006/relationships/slide" Target="/ppt/slides/slide6.xml" Id="Rc03fc07323e34036" /><Relationship Type="http://schemas.openxmlformats.org/officeDocument/2006/relationships/slide" Target="/ppt/slides/slide7.xml" Id="Rf10db552dfdf46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1f3d5406ca4c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77cd4bb344033" /><Relationship Type="http://schemas.openxmlformats.org/officeDocument/2006/relationships/theme" Target="/ppt/slideMasters/theme/theme1.xml" Id="R07197ffc84a449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177cd4bb3440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354f07d194f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7be3800354a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6e1b55c7840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26cfed94a44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04d7defa04f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a40aea69340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50c31dcd74a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 INVESTOR 21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 INVESTOR 21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−87 047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−615 917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3 973 997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BAY BRAATHEN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VANNEBO ARNE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ØKRITOPPEN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AVA Eiendom AS, Hagaløkkveien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926 828 339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