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9bb7f5b47246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67a8f073eb4e5f"/>
  </p:sldMasterIdLst>
  <p:sldIdLst>
    <p:sldId xmlns:r="http://schemas.openxmlformats.org/officeDocument/2006/relationships" id="256" r:id="Ra296515e1078465d"/>
    <p:sldId xmlns:r="http://schemas.openxmlformats.org/officeDocument/2006/relationships" id="257" r:id="R12e42aee6c784b80"/>
    <p:sldId xmlns:r="http://schemas.openxmlformats.org/officeDocument/2006/relationships" id="258" r:id="R4511313a993c45ee"/>
    <p:sldId xmlns:r="http://schemas.openxmlformats.org/officeDocument/2006/relationships" id="259" r:id="R6a519e28ba8a49b5"/>
    <p:sldId xmlns:r="http://schemas.openxmlformats.org/officeDocument/2006/relationships" id="260" r:id="Rf20d2ca44e7f40cf"/>
    <p:sldId xmlns:r="http://schemas.openxmlformats.org/officeDocument/2006/relationships" id="261" r:id="R03314f1316f7498c"/>
    <p:sldId xmlns:r="http://schemas.openxmlformats.org/officeDocument/2006/relationships" id="262" r:id="Re60569f59dad40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7a8f073eb4e5f" /><Relationship Type="http://schemas.openxmlformats.org/officeDocument/2006/relationships/slide" Target="/ppt/slides/slide1.xml" Id="Ra296515e1078465d" /><Relationship Type="http://schemas.openxmlformats.org/officeDocument/2006/relationships/slide" Target="/ppt/slides/slide2.xml" Id="R12e42aee6c784b80" /><Relationship Type="http://schemas.openxmlformats.org/officeDocument/2006/relationships/slide" Target="/ppt/slides/slide3.xml" Id="R4511313a993c45ee" /><Relationship Type="http://schemas.openxmlformats.org/officeDocument/2006/relationships/slide" Target="/ppt/slides/slide4.xml" Id="R6a519e28ba8a49b5" /><Relationship Type="http://schemas.openxmlformats.org/officeDocument/2006/relationships/slide" Target="/ppt/slides/slide5.xml" Id="Rf20d2ca44e7f40cf" /><Relationship Type="http://schemas.openxmlformats.org/officeDocument/2006/relationships/slide" Target="/ppt/slides/slide6.xml" Id="R03314f1316f7498c" /><Relationship Type="http://schemas.openxmlformats.org/officeDocument/2006/relationships/slide" Target="/ppt/slides/slide7.xml" Id="Re60569f59dad40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6bfdd97dd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abfbb91c34b0d" /><Relationship Type="http://schemas.openxmlformats.org/officeDocument/2006/relationships/theme" Target="/ppt/slideMasters/theme/theme1.xml" Id="R8ba704c530574b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4abfbb91c34b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84c72108841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67a5bcbfc4b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44930662c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3329624914c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74869512f44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805303c0b49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7581e41f54e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SNERTINGDAL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 RØRLEGGERBEDRIFT AS ble etablert [år] og holder til i Snertingdal.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Snertingdalsvegen 1242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2838 Snertingdal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926 826 271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