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4b2ac51be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c7822bc8d42f5"/>
  </p:sldMasterIdLst>
  <p:sldIdLst>
    <p:sldId xmlns:r="http://schemas.openxmlformats.org/officeDocument/2006/relationships" id="256" r:id="R4ced7cf896f6433d"/>
    <p:sldId xmlns:r="http://schemas.openxmlformats.org/officeDocument/2006/relationships" id="257" r:id="R87a9e6ae3e654611"/>
    <p:sldId xmlns:r="http://schemas.openxmlformats.org/officeDocument/2006/relationships" id="258" r:id="Re36d67b800c14f9e"/>
    <p:sldId xmlns:r="http://schemas.openxmlformats.org/officeDocument/2006/relationships" id="259" r:id="R3987a686c1814cca"/>
    <p:sldId xmlns:r="http://schemas.openxmlformats.org/officeDocument/2006/relationships" id="260" r:id="R8f7a52e35005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7822bc8d42f5" /><Relationship Type="http://schemas.openxmlformats.org/officeDocument/2006/relationships/slide" Target="/ppt/slides/slide1.xml" Id="R4ced7cf896f6433d" /><Relationship Type="http://schemas.openxmlformats.org/officeDocument/2006/relationships/slide" Target="/ppt/slides/slide2.xml" Id="R87a9e6ae3e654611" /><Relationship Type="http://schemas.openxmlformats.org/officeDocument/2006/relationships/slide" Target="/ppt/slides/slide3.xml" Id="Re36d67b800c14f9e" /><Relationship Type="http://schemas.openxmlformats.org/officeDocument/2006/relationships/slide" Target="/ppt/slides/slide4.xml" Id="R3987a686c1814cca" /><Relationship Type="http://schemas.openxmlformats.org/officeDocument/2006/relationships/slide" Target="/ppt/slides/slide5.xml" Id="R8f7a52e35005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51889511448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596f9c8ef4305" /><Relationship Type="http://schemas.openxmlformats.org/officeDocument/2006/relationships/theme" Target="/ppt/slideMasters/theme/theme1.xml" Id="Rf45fee48822e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596f9c8ef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60081fe1e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5efd6c941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32641f2e044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71a6bd0a4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589bd1c4d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