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6853a8b5d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854668d674f7b"/>
  </p:sldMasterIdLst>
  <p:sldIdLst>
    <p:sldId xmlns:r="http://schemas.openxmlformats.org/officeDocument/2006/relationships" id="256" r:id="R1784c73098da4ec1"/>
    <p:sldId xmlns:r="http://schemas.openxmlformats.org/officeDocument/2006/relationships" id="257" r:id="R15ac3f16d1e84df9"/>
    <p:sldId xmlns:r="http://schemas.openxmlformats.org/officeDocument/2006/relationships" id="258" r:id="R4fe3e1aef8184ca7"/>
    <p:sldId xmlns:r="http://schemas.openxmlformats.org/officeDocument/2006/relationships" id="259" r:id="Re447e53a3ccf4cdf"/>
    <p:sldId xmlns:r="http://schemas.openxmlformats.org/officeDocument/2006/relationships" id="260" r:id="R0201707ddd5c46de"/>
    <p:sldId xmlns:r="http://schemas.openxmlformats.org/officeDocument/2006/relationships" id="261" r:id="Rfa3d062d7e154135"/>
    <p:sldId xmlns:r="http://schemas.openxmlformats.org/officeDocument/2006/relationships" id="262" r:id="R23bde87209cb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854668d674f7b" /><Relationship Type="http://schemas.openxmlformats.org/officeDocument/2006/relationships/slide" Target="/ppt/slides/slide1.xml" Id="R1784c73098da4ec1" /><Relationship Type="http://schemas.openxmlformats.org/officeDocument/2006/relationships/slide" Target="/ppt/slides/slide2.xml" Id="R15ac3f16d1e84df9" /><Relationship Type="http://schemas.openxmlformats.org/officeDocument/2006/relationships/slide" Target="/ppt/slides/slide3.xml" Id="R4fe3e1aef8184ca7" /><Relationship Type="http://schemas.openxmlformats.org/officeDocument/2006/relationships/slide" Target="/ppt/slides/slide4.xml" Id="Re447e53a3ccf4cdf" /><Relationship Type="http://schemas.openxmlformats.org/officeDocument/2006/relationships/slide" Target="/ppt/slides/slide5.xml" Id="R0201707ddd5c46de" /><Relationship Type="http://schemas.openxmlformats.org/officeDocument/2006/relationships/slide" Target="/ppt/slides/slide6.xml" Id="Rfa3d062d7e154135" /><Relationship Type="http://schemas.openxmlformats.org/officeDocument/2006/relationships/slide" Target="/ppt/slides/slide7.xml" Id="R23bde87209cb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c037467b44e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008ddc5514ad9" /><Relationship Type="http://schemas.openxmlformats.org/officeDocument/2006/relationships/theme" Target="/ppt/slideMasters/theme/theme1.xml" Id="Rb6239ada6d94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008ddc551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922a4a1ff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0bd8f1413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ed22c5804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23b30068c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5f578bb0e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66d2288a246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1ca97f8b3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DAHL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BYGGTJENESTER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Kaskøvegen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