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4b8c16d7043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983195b8f4fbf"/>
  </p:sldMasterIdLst>
  <p:sldIdLst>
    <p:sldId xmlns:r="http://schemas.openxmlformats.org/officeDocument/2006/relationships" id="256" r:id="R6d03b5f03d5344f4"/>
    <p:sldId xmlns:r="http://schemas.openxmlformats.org/officeDocument/2006/relationships" id="257" r:id="R4e1ca8fb0b184c3e"/>
    <p:sldId xmlns:r="http://schemas.openxmlformats.org/officeDocument/2006/relationships" id="258" r:id="Rdf5d6cf3f29f4826"/>
    <p:sldId xmlns:r="http://schemas.openxmlformats.org/officeDocument/2006/relationships" id="259" r:id="Rad7215030204416c"/>
    <p:sldId xmlns:r="http://schemas.openxmlformats.org/officeDocument/2006/relationships" id="260" r:id="Rd5a30bb71c564d8f"/>
    <p:sldId xmlns:r="http://schemas.openxmlformats.org/officeDocument/2006/relationships" id="261" r:id="R7755edc5144f4fa7"/>
    <p:sldId xmlns:r="http://schemas.openxmlformats.org/officeDocument/2006/relationships" id="262" r:id="R38647c0f150d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983195b8f4fbf" /><Relationship Type="http://schemas.openxmlformats.org/officeDocument/2006/relationships/slide" Target="/ppt/slides/slide1.xml" Id="R6d03b5f03d5344f4" /><Relationship Type="http://schemas.openxmlformats.org/officeDocument/2006/relationships/slide" Target="/ppt/slides/slide2.xml" Id="R4e1ca8fb0b184c3e" /><Relationship Type="http://schemas.openxmlformats.org/officeDocument/2006/relationships/slide" Target="/ppt/slides/slide3.xml" Id="Rdf5d6cf3f29f4826" /><Relationship Type="http://schemas.openxmlformats.org/officeDocument/2006/relationships/slide" Target="/ppt/slides/slide4.xml" Id="Rad7215030204416c" /><Relationship Type="http://schemas.openxmlformats.org/officeDocument/2006/relationships/slide" Target="/ppt/slides/slide5.xml" Id="Rd5a30bb71c564d8f" /><Relationship Type="http://schemas.openxmlformats.org/officeDocument/2006/relationships/slide" Target="/ppt/slides/slide6.xml" Id="R7755edc5144f4fa7" /><Relationship Type="http://schemas.openxmlformats.org/officeDocument/2006/relationships/slide" Target="/ppt/slides/slide7.xml" Id="R38647c0f150d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081f277b842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d164d0d204ad7" /><Relationship Type="http://schemas.openxmlformats.org/officeDocument/2006/relationships/theme" Target="/ppt/slideMasters/theme/theme1.xml" Id="Rf2b3add7467d45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2d164d0d204a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9b7839129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9a17ed20a44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fc99b2e8f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0311b8d8c45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132d9555b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2878bc6114b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31c1169d3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