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c3ce64d1e747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48ff0a303a424e"/>
  </p:sldMasterIdLst>
  <p:sldIdLst>
    <p:sldId xmlns:r="http://schemas.openxmlformats.org/officeDocument/2006/relationships" id="256" r:id="R9729f46312634665"/>
    <p:sldId xmlns:r="http://schemas.openxmlformats.org/officeDocument/2006/relationships" id="257" r:id="R34cbc2e1ddfd4f5f"/>
    <p:sldId xmlns:r="http://schemas.openxmlformats.org/officeDocument/2006/relationships" id="258" r:id="R8ef02eb1d8a342f7"/>
    <p:sldId xmlns:r="http://schemas.openxmlformats.org/officeDocument/2006/relationships" id="259" r:id="R6055d378029a44f8"/>
    <p:sldId xmlns:r="http://schemas.openxmlformats.org/officeDocument/2006/relationships" id="260" r:id="Rb2800e66f73b4a6b"/>
    <p:sldId xmlns:r="http://schemas.openxmlformats.org/officeDocument/2006/relationships" id="261" r:id="R2ceca850ef6e407b"/>
    <p:sldId xmlns:r="http://schemas.openxmlformats.org/officeDocument/2006/relationships" id="262" r:id="R226e82c022a648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48ff0a303a424e" /><Relationship Type="http://schemas.openxmlformats.org/officeDocument/2006/relationships/slide" Target="/ppt/slides/slide1.xml" Id="R9729f46312634665" /><Relationship Type="http://schemas.openxmlformats.org/officeDocument/2006/relationships/slide" Target="/ppt/slides/slide2.xml" Id="R34cbc2e1ddfd4f5f" /><Relationship Type="http://schemas.openxmlformats.org/officeDocument/2006/relationships/slide" Target="/ppt/slides/slide3.xml" Id="R8ef02eb1d8a342f7" /><Relationship Type="http://schemas.openxmlformats.org/officeDocument/2006/relationships/slide" Target="/ppt/slides/slide4.xml" Id="R6055d378029a44f8" /><Relationship Type="http://schemas.openxmlformats.org/officeDocument/2006/relationships/slide" Target="/ppt/slides/slide5.xml" Id="Rb2800e66f73b4a6b" /><Relationship Type="http://schemas.openxmlformats.org/officeDocument/2006/relationships/slide" Target="/ppt/slides/slide6.xml" Id="R2ceca850ef6e407b" /><Relationship Type="http://schemas.openxmlformats.org/officeDocument/2006/relationships/slide" Target="/ppt/slides/slide7.xml" Id="R226e82c022a648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741377e8f44b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277e680b8a40eb" /><Relationship Type="http://schemas.openxmlformats.org/officeDocument/2006/relationships/theme" Target="/ppt/slideMasters/theme/theme1.xml" Id="R2b83fd4641714b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277e680b8a40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11cc97ff1b47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45268241a64d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bb051e4fba49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d1ecfa4cb340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eeb0ce042d48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fbf47d44e9450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bc928ca31648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BERGESEN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BERGESEN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BERGESEN RØR AS ble etablert [år] og holder til i Narvik.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BERGESEN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BERGESEN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BERGESEN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4 904 328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181 776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138 978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887 361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1 505 695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BERGESEN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BERGESEN CHRISTOFFER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BERGESEN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Nordahl Griegs vei 23B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8517 Narvik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926 535 366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BERGESEN RØR AS</a:t>
            </a:r>
          </a:p>
        </p:txBody>
      </p:sp>
    </p:spTree>
  </p:cSld>
  <p:clrMapOvr>
    <a:masterClrMapping xmlns:a="http://schemas.openxmlformats.org/drawingml/2006/main"/>
  </p:clrMapOvr>
</p:sld>
</file>