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833306d23ad495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8c5dbee108e472f"/>
  </p:sldMasterIdLst>
  <p:sldIdLst>
    <p:sldId xmlns:r="http://schemas.openxmlformats.org/officeDocument/2006/relationships" id="256" r:id="Re98fe2566073492a"/>
    <p:sldId xmlns:r="http://schemas.openxmlformats.org/officeDocument/2006/relationships" id="257" r:id="Raffcaa8242254255"/>
    <p:sldId xmlns:r="http://schemas.openxmlformats.org/officeDocument/2006/relationships" id="258" r:id="Rc0de24614ab345a0"/>
    <p:sldId xmlns:r="http://schemas.openxmlformats.org/officeDocument/2006/relationships" id="259" r:id="Rc581c1e3584e4535"/>
    <p:sldId xmlns:r="http://schemas.openxmlformats.org/officeDocument/2006/relationships" id="260" r:id="R61cf424bf896471c"/>
    <p:sldId xmlns:r="http://schemas.openxmlformats.org/officeDocument/2006/relationships" id="261" r:id="R2c0892e1fb964334"/>
    <p:sldId xmlns:r="http://schemas.openxmlformats.org/officeDocument/2006/relationships" id="262" r:id="R8f9bf0fd79c8441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c5dbee108e472f" /><Relationship Type="http://schemas.openxmlformats.org/officeDocument/2006/relationships/slide" Target="/ppt/slides/slide1.xml" Id="Re98fe2566073492a" /><Relationship Type="http://schemas.openxmlformats.org/officeDocument/2006/relationships/slide" Target="/ppt/slides/slide2.xml" Id="Raffcaa8242254255" /><Relationship Type="http://schemas.openxmlformats.org/officeDocument/2006/relationships/slide" Target="/ppt/slides/slide3.xml" Id="Rc0de24614ab345a0" /><Relationship Type="http://schemas.openxmlformats.org/officeDocument/2006/relationships/slide" Target="/ppt/slides/slide4.xml" Id="Rc581c1e3584e4535" /><Relationship Type="http://schemas.openxmlformats.org/officeDocument/2006/relationships/slide" Target="/ppt/slides/slide5.xml" Id="R61cf424bf896471c" /><Relationship Type="http://schemas.openxmlformats.org/officeDocument/2006/relationships/slide" Target="/ppt/slides/slide6.xml" Id="R2c0892e1fb964334" /><Relationship Type="http://schemas.openxmlformats.org/officeDocument/2006/relationships/slide" Target="/ppt/slides/slide7.xml" Id="R8f9bf0fd79c8441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2a1d1cbaf9416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673959ded04582" /><Relationship Type="http://schemas.openxmlformats.org/officeDocument/2006/relationships/theme" Target="/ppt/slideMasters/theme/theme1.xml" Id="R79c8a7cc7132410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8673959ded0458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c32513c7e542f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eb0e1f5cb54f7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2ca57a8da3454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b00ee7786644c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54ff2a1d7943d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9f7c68ff9b4a5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ebb75373e440d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PREMAR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PREMAR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PREMAR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PREMAR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PREMAR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PREMAR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−2 453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−32 510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−10 578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419 542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PREMAR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MARTHE PRESTEGAARD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PREMAR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Marthe Prestegaard, Stensgata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0358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926 436 708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PREMAR AS</a:t>
            </a:r>
          </a:p>
        </p:txBody>
      </p:sp>
    </p:spTree>
  </p:cSld>
  <p:clrMapOvr>
    <a:masterClrMapping xmlns:a="http://schemas.openxmlformats.org/drawingml/2006/main"/>
  </p:clrMapOvr>
</p:sld>
</file>