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b8c40475b145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8fc3539b074abf"/>
  </p:sldMasterIdLst>
  <p:sldIdLst>
    <p:sldId xmlns:r="http://schemas.openxmlformats.org/officeDocument/2006/relationships" id="256" r:id="R02873eca1bef463d"/>
    <p:sldId xmlns:r="http://schemas.openxmlformats.org/officeDocument/2006/relationships" id="257" r:id="R680c88c06ad546a2"/>
    <p:sldId xmlns:r="http://schemas.openxmlformats.org/officeDocument/2006/relationships" id="258" r:id="R6d341006adf9404d"/>
    <p:sldId xmlns:r="http://schemas.openxmlformats.org/officeDocument/2006/relationships" id="259" r:id="R00ebdfec19f74d66"/>
    <p:sldId xmlns:r="http://schemas.openxmlformats.org/officeDocument/2006/relationships" id="260" r:id="R53b134518e734af5"/>
    <p:sldId xmlns:r="http://schemas.openxmlformats.org/officeDocument/2006/relationships" id="261" r:id="R8f3619077977481a"/>
    <p:sldId xmlns:r="http://schemas.openxmlformats.org/officeDocument/2006/relationships" id="262" r:id="Rb738760a7642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8fc3539b074abf" /><Relationship Type="http://schemas.openxmlformats.org/officeDocument/2006/relationships/slide" Target="/ppt/slides/slide1.xml" Id="R02873eca1bef463d" /><Relationship Type="http://schemas.openxmlformats.org/officeDocument/2006/relationships/slide" Target="/ppt/slides/slide2.xml" Id="R680c88c06ad546a2" /><Relationship Type="http://schemas.openxmlformats.org/officeDocument/2006/relationships/slide" Target="/ppt/slides/slide3.xml" Id="R6d341006adf9404d" /><Relationship Type="http://schemas.openxmlformats.org/officeDocument/2006/relationships/slide" Target="/ppt/slides/slide4.xml" Id="R00ebdfec19f74d66" /><Relationship Type="http://schemas.openxmlformats.org/officeDocument/2006/relationships/slide" Target="/ppt/slides/slide5.xml" Id="R53b134518e734af5" /><Relationship Type="http://schemas.openxmlformats.org/officeDocument/2006/relationships/slide" Target="/ppt/slides/slide6.xml" Id="R8f3619077977481a" /><Relationship Type="http://schemas.openxmlformats.org/officeDocument/2006/relationships/slide" Target="/ppt/slides/slide7.xml" Id="Rb738760a7642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a4f11a5d340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04db84be549b0" /><Relationship Type="http://schemas.openxmlformats.org/officeDocument/2006/relationships/theme" Target="/ppt/slideMasters/theme/theme1.xml" Id="Rf802c92535944c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904db84be5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466c49ddb4c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1d3c08d674d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561ba380344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303dab1454c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bece4dcef44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9c7f1bfbc49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8a6a1b5c0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