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b6e60acf0141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219ce196a84b8b"/>
  </p:sldMasterIdLst>
  <p:sldIdLst>
    <p:sldId xmlns:r="http://schemas.openxmlformats.org/officeDocument/2006/relationships" id="256" r:id="R1f028c6f51dc4885"/>
    <p:sldId xmlns:r="http://schemas.openxmlformats.org/officeDocument/2006/relationships" id="257" r:id="R2edfbca1c7e74bd7"/>
    <p:sldId xmlns:r="http://schemas.openxmlformats.org/officeDocument/2006/relationships" id="258" r:id="Rc598f717210948b1"/>
    <p:sldId xmlns:r="http://schemas.openxmlformats.org/officeDocument/2006/relationships" id="259" r:id="Ra8ea7b3e3f904a79"/>
    <p:sldId xmlns:r="http://schemas.openxmlformats.org/officeDocument/2006/relationships" id="260" r:id="R14d82b6737554c92"/>
    <p:sldId xmlns:r="http://schemas.openxmlformats.org/officeDocument/2006/relationships" id="261" r:id="Raeaf1af6337f4be7"/>
    <p:sldId xmlns:r="http://schemas.openxmlformats.org/officeDocument/2006/relationships" id="262" r:id="Ref01249db31747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19ce196a84b8b" /><Relationship Type="http://schemas.openxmlformats.org/officeDocument/2006/relationships/slide" Target="/ppt/slides/slide1.xml" Id="R1f028c6f51dc4885" /><Relationship Type="http://schemas.openxmlformats.org/officeDocument/2006/relationships/slide" Target="/ppt/slides/slide2.xml" Id="R2edfbca1c7e74bd7" /><Relationship Type="http://schemas.openxmlformats.org/officeDocument/2006/relationships/slide" Target="/ppt/slides/slide3.xml" Id="Rc598f717210948b1" /><Relationship Type="http://schemas.openxmlformats.org/officeDocument/2006/relationships/slide" Target="/ppt/slides/slide4.xml" Id="Ra8ea7b3e3f904a79" /><Relationship Type="http://schemas.openxmlformats.org/officeDocument/2006/relationships/slide" Target="/ppt/slides/slide5.xml" Id="R14d82b6737554c92" /><Relationship Type="http://schemas.openxmlformats.org/officeDocument/2006/relationships/slide" Target="/ppt/slides/slide6.xml" Id="Raeaf1af6337f4be7" /><Relationship Type="http://schemas.openxmlformats.org/officeDocument/2006/relationships/slide" Target="/ppt/slides/slide7.xml" Id="Ref01249db31747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1a72fa5d741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6453acd80456a" /><Relationship Type="http://schemas.openxmlformats.org/officeDocument/2006/relationships/theme" Target="/ppt/slideMasters/theme/theme1.xml" Id="R2e43db85743b4c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26453acd8045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381977e0242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33da812264b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c233ca85f41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252648b5748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10f966b5843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17330524d4d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3814a594440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