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ef497d632b441e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57e35dbc3fb402f"/>
  </p:sldMasterIdLst>
  <p:sldIdLst>
    <p:sldId xmlns:r="http://schemas.openxmlformats.org/officeDocument/2006/relationships" id="256" r:id="Re8032dcfd7764caf"/>
    <p:sldId xmlns:r="http://schemas.openxmlformats.org/officeDocument/2006/relationships" id="257" r:id="R0a1b6144cea44c82"/>
    <p:sldId xmlns:r="http://schemas.openxmlformats.org/officeDocument/2006/relationships" id="258" r:id="R2cd27977ede34904"/>
    <p:sldId xmlns:r="http://schemas.openxmlformats.org/officeDocument/2006/relationships" id="259" r:id="R580bda90cbd8423f"/>
    <p:sldId xmlns:r="http://schemas.openxmlformats.org/officeDocument/2006/relationships" id="260" r:id="R4eb2ac8766ea4908"/>
    <p:sldId xmlns:r="http://schemas.openxmlformats.org/officeDocument/2006/relationships" id="261" r:id="R86e40fff3ba7413b"/>
    <p:sldId xmlns:r="http://schemas.openxmlformats.org/officeDocument/2006/relationships" id="262" r:id="R8fa3c8a28820455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57e35dbc3fb402f" /><Relationship Type="http://schemas.openxmlformats.org/officeDocument/2006/relationships/slide" Target="/ppt/slides/slide1.xml" Id="Re8032dcfd7764caf" /><Relationship Type="http://schemas.openxmlformats.org/officeDocument/2006/relationships/slide" Target="/ppt/slides/slide2.xml" Id="R0a1b6144cea44c82" /><Relationship Type="http://schemas.openxmlformats.org/officeDocument/2006/relationships/slide" Target="/ppt/slides/slide3.xml" Id="R2cd27977ede34904" /><Relationship Type="http://schemas.openxmlformats.org/officeDocument/2006/relationships/slide" Target="/ppt/slides/slide4.xml" Id="R580bda90cbd8423f" /><Relationship Type="http://schemas.openxmlformats.org/officeDocument/2006/relationships/slide" Target="/ppt/slides/slide5.xml" Id="R4eb2ac8766ea4908" /><Relationship Type="http://schemas.openxmlformats.org/officeDocument/2006/relationships/slide" Target="/ppt/slides/slide6.xml" Id="R86e40fff3ba7413b" /><Relationship Type="http://schemas.openxmlformats.org/officeDocument/2006/relationships/slide" Target="/ppt/slides/slide7.xml" Id="R8fa3c8a28820455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85f8bb891a5499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b7e6ae6df34af6" /><Relationship Type="http://schemas.openxmlformats.org/officeDocument/2006/relationships/theme" Target="/ppt/slideMasters/theme/theme1.xml" Id="Rde5fa8aec17841d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1b7e6ae6df34af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063f48475b430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28f116311b4db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5ec2d663c24c2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2a6dee543c4f4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e2526a8bc84ac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79e586d043426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03c15fddb042f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TO SKRUER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 SKRUER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 SKRUER EIENDOM AS ble etablert [år] og holder til i Kolbotn.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 SKRUER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 SKRUER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 SKRUER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−59 682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−45 124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276 765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288 587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 SKRUER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 SKRUER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 SKRUER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Granåsbakken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1410 Kolbotn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kenneth@toskruer.no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926 324 713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 SKRUER EIENDOM AS</a:t>
            </a:r>
          </a:p>
        </p:txBody>
      </p:sp>
    </p:spTree>
  </p:cSld>
  <p:clrMapOvr>
    <a:masterClrMapping xmlns:a="http://schemas.openxmlformats.org/drawingml/2006/main"/>
  </p:clrMapOvr>
</p:sld>
</file>