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eda33911e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d8765ffe145bf"/>
  </p:sldMasterIdLst>
  <p:sldIdLst>
    <p:sldId xmlns:r="http://schemas.openxmlformats.org/officeDocument/2006/relationships" id="256" r:id="Rc804e32628444f70"/>
    <p:sldId xmlns:r="http://schemas.openxmlformats.org/officeDocument/2006/relationships" id="257" r:id="R9b46d0985afd4cbc"/>
    <p:sldId xmlns:r="http://schemas.openxmlformats.org/officeDocument/2006/relationships" id="258" r:id="R039271d218d74053"/>
    <p:sldId xmlns:r="http://schemas.openxmlformats.org/officeDocument/2006/relationships" id="259" r:id="R0ee69608ead443a7"/>
    <p:sldId xmlns:r="http://schemas.openxmlformats.org/officeDocument/2006/relationships" id="260" r:id="Rd352875f39ba4be7"/>
    <p:sldId xmlns:r="http://schemas.openxmlformats.org/officeDocument/2006/relationships" id="261" r:id="R98f45c45dca14c76"/>
    <p:sldId xmlns:r="http://schemas.openxmlformats.org/officeDocument/2006/relationships" id="262" r:id="R847296a8162b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d8765ffe145bf" /><Relationship Type="http://schemas.openxmlformats.org/officeDocument/2006/relationships/slide" Target="/ppt/slides/slide1.xml" Id="Rc804e32628444f70" /><Relationship Type="http://schemas.openxmlformats.org/officeDocument/2006/relationships/slide" Target="/ppt/slides/slide2.xml" Id="R9b46d0985afd4cbc" /><Relationship Type="http://schemas.openxmlformats.org/officeDocument/2006/relationships/slide" Target="/ppt/slides/slide3.xml" Id="R039271d218d74053" /><Relationship Type="http://schemas.openxmlformats.org/officeDocument/2006/relationships/slide" Target="/ppt/slides/slide4.xml" Id="R0ee69608ead443a7" /><Relationship Type="http://schemas.openxmlformats.org/officeDocument/2006/relationships/slide" Target="/ppt/slides/slide5.xml" Id="Rd352875f39ba4be7" /><Relationship Type="http://schemas.openxmlformats.org/officeDocument/2006/relationships/slide" Target="/ppt/slides/slide6.xml" Id="R98f45c45dca14c76" /><Relationship Type="http://schemas.openxmlformats.org/officeDocument/2006/relationships/slide" Target="/ppt/slides/slide7.xml" Id="R847296a8162b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467eeb467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d1e52e60d4732" /><Relationship Type="http://schemas.openxmlformats.org/officeDocument/2006/relationships/theme" Target="/ppt/slideMasters/theme/theme1.xml" Id="R1b140b0c5a6c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d1e52e60d47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854af1dac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6f089fda441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78309f39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6e2d5f34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c875449c45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0cf8a962f4d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2e7c44aa2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