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7ab0beee2945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ce77bc9e0341b9"/>
  </p:sldMasterIdLst>
  <p:sldIdLst>
    <p:sldId xmlns:r="http://schemas.openxmlformats.org/officeDocument/2006/relationships" id="256" r:id="Rd4b2c0437cea442d"/>
    <p:sldId xmlns:r="http://schemas.openxmlformats.org/officeDocument/2006/relationships" id="257" r:id="R63bca08f5ec94325"/>
    <p:sldId xmlns:r="http://schemas.openxmlformats.org/officeDocument/2006/relationships" id="258" r:id="Rdf8b8cfca27146cf"/>
    <p:sldId xmlns:r="http://schemas.openxmlformats.org/officeDocument/2006/relationships" id="259" r:id="Rcda56dcf3da54b42"/>
    <p:sldId xmlns:r="http://schemas.openxmlformats.org/officeDocument/2006/relationships" id="260" r:id="R83a9c9d1d7df48f0"/>
    <p:sldId xmlns:r="http://schemas.openxmlformats.org/officeDocument/2006/relationships" id="261" r:id="Racebc7e444354631"/>
    <p:sldId xmlns:r="http://schemas.openxmlformats.org/officeDocument/2006/relationships" id="262" r:id="R1b1528eeb8cc47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e77bc9e0341b9" /><Relationship Type="http://schemas.openxmlformats.org/officeDocument/2006/relationships/slide" Target="/ppt/slides/slide1.xml" Id="Rd4b2c0437cea442d" /><Relationship Type="http://schemas.openxmlformats.org/officeDocument/2006/relationships/slide" Target="/ppt/slides/slide2.xml" Id="R63bca08f5ec94325" /><Relationship Type="http://schemas.openxmlformats.org/officeDocument/2006/relationships/slide" Target="/ppt/slides/slide3.xml" Id="Rdf8b8cfca27146cf" /><Relationship Type="http://schemas.openxmlformats.org/officeDocument/2006/relationships/slide" Target="/ppt/slides/slide4.xml" Id="Rcda56dcf3da54b42" /><Relationship Type="http://schemas.openxmlformats.org/officeDocument/2006/relationships/slide" Target="/ppt/slides/slide5.xml" Id="R83a9c9d1d7df48f0" /><Relationship Type="http://schemas.openxmlformats.org/officeDocument/2006/relationships/slide" Target="/ppt/slides/slide6.xml" Id="Racebc7e444354631" /><Relationship Type="http://schemas.openxmlformats.org/officeDocument/2006/relationships/slide" Target="/ppt/slides/slide7.xml" Id="R1b1528eeb8cc47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1cdc33ab64e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4fa61d8064ccd" /><Relationship Type="http://schemas.openxmlformats.org/officeDocument/2006/relationships/theme" Target="/ppt/slideMasters/theme/theme1.xml" Id="R34bf5206c7eb47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34fa61d8064c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8a335b0f04d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856b5562e4e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72983a96142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f1f48a85749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229b792a8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0caec713e4e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c2dc62bf64d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