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b87ec3833c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7510481f843f2"/>
  </p:sldMasterIdLst>
  <p:sldIdLst>
    <p:sldId xmlns:r="http://schemas.openxmlformats.org/officeDocument/2006/relationships" id="256" r:id="R10e9f07d485c4e46"/>
    <p:sldId xmlns:r="http://schemas.openxmlformats.org/officeDocument/2006/relationships" id="257" r:id="Rd37ef720c9104e40"/>
    <p:sldId xmlns:r="http://schemas.openxmlformats.org/officeDocument/2006/relationships" id="258" r:id="Rc4ef3a928bca49a0"/>
    <p:sldId xmlns:r="http://schemas.openxmlformats.org/officeDocument/2006/relationships" id="259" r:id="R3bf6498c33a745b0"/>
    <p:sldId xmlns:r="http://schemas.openxmlformats.org/officeDocument/2006/relationships" id="260" r:id="R2cfc46a0e1be4d96"/>
    <p:sldId xmlns:r="http://schemas.openxmlformats.org/officeDocument/2006/relationships" id="261" r:id="Rb6dc9ed253c743a2"/>
    <p:sldId xmlns:r="http://schemas.openxmlformats.org/officeDocument/2006/relationships" id="262" r:id="Rf9ccdb20c60a44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7510481f843f2" /><Relationship Type="http://schemas.openxmlformats.org/officeDocument/2006/relationships/slide" Target="/ppt/slides/slide1.xml" Id="R10e9f07d485c4e46" /><Relationship Type="http://schemas.openxmlformats.org/officeDocument/2006/relationships/slide" Target="/ppt/slides/slide2.xml" Id="Rd37ef720c9104e40" /><Relationship Type="http://schemas.openxmlformats.org/officeDocument/2006/relationships/slide" Target="/ppt/slides/slide3.xml" Id="Rc4ef3a928bca49a0" /><Relationship Type="http://schemas.openxmlformats.org/officeDocument/2006/relationships/slide" Target="/ppt/slides/slide4.xml" Id="R3bf6498c33a745b0" /><Relationship Type="http://schemas.openxmlformats.org/officeDocument/2006/relationships/slide" Target="/ppt/slides/slide5.xml" Id="R2cfc46a0e1be4d96" /><Relationship Type="http://schemas.openxmlformats.org/officeDocument/2006/relationships/slide" Target="/ppt/slides/slide6.xml" Id="Rb6dc9ed253c743a2" /><Relationship Type="http://schemas.openxmlformats.org/officeDocument/2006/relationships/slide" Target="/ppt/slides/slide7.xml" Id="Rf9ccdb20c60a44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d681497bf4c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bb50bf6f741de" /><Relationship Type="http://schemas.openxmlformats.org/officeDocument/2006/relationships/theme" Target="/ppt/slideMasters/theme/theme1.xml" Id="Rd4859fae8c2c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bb50bf6f7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0f6d0b82e43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dd8868cfb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b790db714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31f49ae3445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1aa5d38f442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28947385c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49dcb083b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ETIEL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ETIEL HOLDING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BERNHARD LEITE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B. Leite, Sundveien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ETIEL HOLDING AS</a:t>
            </a:r>
          </a:p>
        </p:txBody>
      </p:sp>
    </p:spTree>
  </p:cSld>
  <p:clrMapOvr>
    <a:masterClrMapping xmlns:a="http://schemas.openxmlformats.org/drawingml/2006/main"/>
  </p:clrMapOvr>
</p:sld>
</file>