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f36c4f45d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dbca1b0844846"/>
  </p:sldMasterIdLst>
  <p:sldIdLst>
    <p:sldId xmlns:r="http://schemas.openxmlformats.org/officeDocument/2006/relationships" id="256" r:id="Rf022ca783dc64ce1"/>
    <p:sldId xmlns:r="http://schemas.openxmlformats.org/officeDocument/2006/relationships" id="257" r:id="R2e613a886e494f6b"/>
    <p:sldId xmlns:r="http://schemas.openxmlformats.org/officeDocument/2006/relationships" id="258" r:id="R2405fae5cf904824"/>
    <p:sldId xmlns:r="http://schemas.openxmlformats.org/officeDocument/2006/relationships" id="259" r:id="R38c278035756415c"/>
    <p:sldId xmlns:r="http://schemas.openxmlformats.org/officeDocument/2006/relationships" id="260" r:id="R824c004288fe41fb"/>
    <p:sldId xmlns:r="http://schemas.openxmlformats.org/officeDocument/2006/relationships" id="261" r:id="R597e2985dc4d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dbca1b0844846" /><Relationship Type="http://schemas.openxmlformats.org/officeDocument/2006/relationships/slide" Target="/ppt/slides/slide1.xml" Id="Rf022ca783dc64ce1" /><Relationship Type="http://schemas.openxmlformats.org/officeDocument/2006/relationships/slide" Target="/ppt/slides/slide2.xml" Id="R2e613a886e494f6b" /><Relationship Type="http://schemas.openxmlformats.org/officeDocument/2006/relationships/slide" Target="/ppt/slides/slide3.xml" Id="R2405fae5cf904824" /><Relationship Type="http://schemas.openxmlformats.org/officeDocument/2006/relationships/slide" Target="/ppt/slides/slide4.xml" Id="R38c278035756415c" /><Relationship Type="http://schemas.openxmlformats.org/officeDocument/2006/relationships/slide" Target="/ppt/slides/slide5.xml" Id="R824c004288fe41fb" /><Relationship Type="http://schemas.openxmlformats.org/officeDocument/2006/relationships/slide" Target="/ppt/slides/slide6.xml" Id="R597e2985dc4d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850cceae748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3576f079643ca" /><Relationship Type="http://schemas.openxmlformats.org/officeDocument/2006/relationships/theme" Target="/ppt/slideMasters/theme/theme1.xml" Id="Rc2c3c47ee99f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3576f0796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3302acd95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8d00e957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0174e3398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7c1ebe34b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0b695709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dd8601e9a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ACCOUNTING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