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d5bdcc6fb446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7e58ecfcfa488f"/>
  </p:sldMasterIdLst>
  <p:sldIdLst>
    <p:sldId xmlns:r="http://schemas.openxmlformats.org/officeDocument/2006/relationships" id="256" r:id="R231838f05c03411b"/>
    <p:sldId xmlns:r="http://schemas.openxmlformats.org/officeDocument/2006/relationships" id="257" r:id="R3cb76858237142cb"/>
    <p:sldId xmlns:r="http://schemas.openxmlformats.org/officeDocument/2006/relationships" id="258" r:id="R049ce3ff5abe4003"/>
    <p:sldId xmlns:r="http://schemas.openxmlformats.org/officeDocument/2006/relationships" id="259" r:id="Ref25ff46fabe4704"/>
    <p:sldId xmlns:r="http://schemas.openxmlformats.org/officeDocument/2006/relationships" id="260" r:id="R306b8efadb404dd5"/>
    <p:sldId xmlns:r="http://schemas.openxmlformats.org/officeDocument/2006/relationships" id="261" r:id="R1ef90dc5ceb848f5"/>
    <p:sldId xmlns:r="http://schemas.openxmlformats.org/officeDocument/2006/relationships" id="262" r:id="Red16b2859daa4a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7e58ecfcfa488f" /><Relationship Type="http://schemas.openxmlformats.org/officeDocument/2006/relationships/slide" Target="/ppt/slides/slide1.xml" Id="R231838f05c03411b" /><Relationship Type="http://schemas.openxmlformats.org/officeDocument/2006/relationships/slide" Target="/ppt/slides/slide2.xml" Id="R3cb76858237142cb" /><Relationship Type="http://schemas.openxmlformats.org/officeDocument/2006/relationships/slide" Target="/ppt/slides/slide3.xml" Id="R049ce3ff5abe4003" /><Relationship Type="http://schemas.openxmlformats.org/officeDocument/2006/relationships/slide" Target="/ppt/slides/slide4.xml" Id="Ref25ff46fabe4704" /><Relationship Type="http://schemas.openxmlformats.org/officeDocument/2006/relationships/slide" Target="/ppt/slides/slide5.xml" Id="R306b8efadb404dd5" /><Relationship Type="http://schemas.openxmlformats.org/officeDocument/2006/relationships/slide" Target="/ppt/slides/slide6.xml" Id="R1ef90dc5ceb848f5" /><Relationship Type="http://schemas.openxmlformats.org/officeDocument/2006/relationships/slide" Target="/ppt/slides/slide7.xml" Id="Red16b2859daa4a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b0c9c41f0a41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e4af458704a2f" /><Relationship Type="http://schemas.openxmlformats.org/officeDocument/2006/relationships/theme" Target="/ppt/slideMasters/theme/theme1.xml" Id="Rbac80490f9ca4a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5e4af458704a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d3f4eaa4c4b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8b763448444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b1b74357d4d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32dac15174e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fc15ad20440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244effcbd4a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93cc31e3442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ABRAHAMSEN &amp; 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&amp; CO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683 050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4 771 869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JAN  –  52,8 %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NINA KRISTIN  –  47,2 %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Kalkfjellet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926 044 729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