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f3768a5e444c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2f01bd764e4a1e"/>
  </p:sldMasterIdLst>
  <p:sldIdLst>
    <p:sldId xmlns:r="http://schemas.openxmlformats.org/officeDocument/2006/relationships" id="256" r:id="R40e27c472be74c5b"/>
    <p:sldId xmlns:r="http://schemas.openxmlformats.org/officeDocument/2006/relationships" id="257" r:id="R58c64eea14a944be"/>
    <p:sldId xmlns:r="http://schemas.openxmlformats.org/officeDocument/2006/relationships" id="258" r:id="Rfe2a21b9c18d4502"/>
    <p:sldId xmlns:r="http://schemas.openxmlformats.org/officeDocument/2006/relationships" id="259" r:id="Ra4561eddf4a549d3"/>
    <p:sldId xmlns:r="http://schemas.openxmlformats.org/officeDocument/2006/relationships" id="260" r:id="R5f0a5b49365746ca"/>
    <p:sldId xmlns:r="http://schemas.openxmlformats.org/officeDocument/2006/relationships" id="261" r:id="Rb3c1b9da3831436f"/>
    <p:sldId xmlns:r="http://schemas.openxmlformats.org/officeDocument/2006/relationships" id="262" r:id="R7ed22c93200a4d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2f01bd764e4a1e" /><Relationship Type="http://schemas.openxmlformats.org/officeDocument/2006/relationships/slide" Target="/ppt/slides/slide1.xml" Id="R40e27c472be74c5b" /><Relationship Type="http://schemas.openxmlformats.org/officeDocument/2006/relationships/slide" Target="/ppt/slides/slide2.xml" Id="R58c64eea14a944be" /><Relationship Type="http://schemas.openxmlformats.org/officeDocument/2006/relationships/slide" Target="/ppt/slides/slide3.xml" Id="Rfe2a21b9c18d4502" /><Relationship Type="http://schemas.openxmlformats.org/officeDocument/2006/relationships/slide" Target="/ppt/slides/slide4.xml" Id="Ra4561eddf4a549d3" /><Relationship Type="http://schemas.openxmlformats.org/officeDocument/2006/relationships/slide" Target="/ppt/slides/slide5.xml" Id="R5f0a5b49365746ca" /><Relationship Type="http://schemas.openxmlformats.org/officeDocument/2006/relationships/slide" Target="/ppt/slides/slide6.xml" Id="Rb3c1b9da3831436f" /><Relationship Type="http://schemas.openxmlformats.org/officeDocument/2006/relationships/slide" Target="/ppt/slides/slide7.xml" Id="R7ed22c93200a4d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5f0f1a645747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74ace413c405d" /><Relationship Type="http://schemas.openxmlformats.org/officeDocument/2006/relationships/theme" Target="/ppt/slideMasters/theme/theme1.xml" Id="R73d61d2ec99c40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574ace413c40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f4b83585e44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82d04687b4e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1a39a3e644f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6b23307d347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3336f89184c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10a7ff6d840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1bd3f7b1145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MØLSTER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MØLSTER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MØLSTER HOLDING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MØLSTER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MØLSTER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MØLSTER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861 896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−424 956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3 315 939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4 935 099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5 117 366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MØLSTER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ANN-JEANETTE CATHRINE MØLSTER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MØLSTER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MØLSTER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Brendøyvegen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6906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925 996 521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MØLSTER HOLDING AS</a:t>
            </a:r>
          </a:p>
        </p:txBody>
      </p:sp>
    </p:spTree>
  </p:cSld>
  <p:clrMapOvr>
    <a:masterClrMapping xmlns:a="http://schemas.openxmlformats.org/drawingml/2006/main"/>
  </p:clrMapOvr>
</p:sld>
</file>