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df756e4f9b49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0fd57369284c52"/>
  </p:sldMasterIdLst>
  <p:sldIdLst>
    <p:sldId xmlns:r="http://schemas.openxmlformats.org/officeDocument/2006/relationships" id="256" r:id="Re50ed79992794c37"/>
    <p:sldId xmlns:r="http://schemas.openxmlformats.org/officeDocument/2006/relationships" id="257" r:id="R00c4050fab9c41d4"/>
    <p:sldId xmlns:r="http://schemas.openxmlformats.org/officeDocument/2006/relationships" id="258" r:id="R6befcebb16834f02"/>
    <p:sldId xmlns:r="http://schemas.openxmlformats.org/officeDocument/2006/relationships" id="259" r:id="R0a87f1aab8874e63"/>
    <p:sldId xmlns:r="http://schemas.openxmlformats.org/officeDocument/2006/relationships" id="260" r:id="R45d527c9fe074412"/>
    <p:sldId xmlns:r="http://schemas.openxmlformats.org/officeDocument/2006/relationships" id="261" r:id="Rbe010a1fcb8642d8"/>
    <p:sldId xmlns:r="http://schemas.openxmlformats.org/officeDocument/2006/relationships" id="262" r:id="R294617313fa949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0fd57369284c52" /><Relationship Type="http://schemas.openxmlformats.org/officeDocument/2006/relationships/slide" Target="/ppt/slides/slide1.xml" Id="Re50ed79992794c37" /><Relationship Type="http://schemas.openxmlformats.org/officeDocument/2006/relationships/slide" Target="/ppt/slides/slide2.xml" Id="R00c4050fab9c41d4" /><Relationship Type="http://schemas.openxmlformats.org/officeDocument/2006/relationships/slide" Target="/ppt/slides/slide3.xml" Id="R6befcebb16834f02" /><Relationship Type="http://schemas.openxmlformats.org/officeDocument/2006/relationships/slide" Target="/ppt/slides/slide4.xml" Id="R0a87f1aab8874e63" /><Relationship Type="http://schemas.openxmlformats.org/officeDocument/2006/relationships/slide" Target="/ppt/slides/slide5.xml" Id="R45d527c9fe074412" /><Relationship Type="http://schemas.openxmlformats.org/officeDocument/2006/relationships/slide" Target="/ppt/slides/slide6.xml" Id="Rbe010a1fcb8642d8" /><Relationship Type="http://schemas.openxmlformats.org/officeDocument/2006/relationships/slide" Target="/ppt/slides/slide7.xml" Id="R294617313fa949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5e54d9cffe4b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9e19cde474c45" /><Relationship Type="http://schemas.openxmlformats.org/officeDocument/2006/relationships/theme" Target="/ppt/slideMasters/theme/theme1.xml" Id="Rc0b0d22959344b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09e19cde474c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db3d95ad640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b24df528947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eefef81a847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eb0bb516b4b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2de7adef44b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03431f0d443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22cc1e32241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JASPEKE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JASPEKE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196 968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1 370 155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ABRAHAM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SVINGEN ANNELENE FOSS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76A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