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f19a68f5041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c6efb77d644733"/>
  </p:sldMasterIdLst>
  <p:sldIdLst>
    <p:sldId xmlns:r="http://schemas.openxmlformats.org/officeDocument/2006/relationships" id="256" r:id="Rb8d8641baedf4b07"/>
    <p:sldId xmlns:r="http://schemas.openxmlformats.org/officeDocument/2006/relationships" id="257" r:id="R4358c3acfd6e4284"/>
    <p:sldId xmlns:r="http://schemas.openxmlformats.org/officeDocument/2006/relationships" id="258" r:id="R0f8201ef76b04a8b"/>
    <p:sldId xmlns:r="http://schemas.openxmlformats.org/officeDocument/2006/relationships" id="259" r:id="Rd6253b4066ac4169"/>
    <p:sldId xmlns:r="http://schemas.openxmlformats.org/officeDocument/2006/relationships" id="260" r:id="R144af58b44f14e0d"/>
    <p:sldId xmlns:r="http://schemas.openxmlformats.org/officeDocument/2006/relationships" id="261" r:id="R95ddc30da31a43c9"/>
    <p:sldId xmlns:r="http://schemas.openxmlformats.org/officeDocument/2006/relationships" id="262" r:id="Re497a9911f2748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6efb77d644733" /><Relationship Type="http://schemas.openxmlformats.org/officeDocument/2006/relationships/slide" Target="/ppt/slides/slide1.xml" Id="Rb8d8641baedf4b07" /><Relationship Type="http://schemas.openxmlformats.org/officeDocument/2006/relationships/slide" Target="/ppt/slides/slide2.xml" Id="R4358c3acfd6e4284" /><Relationship Type="http://schemas.openxmlformats.org/officeDocument/2006/relationships/slide" Target="/ppt/slides/slide3.xml" Id="R0f8201ef76b04a8b" /><Relationship Type="http://schemas.openxmlformats.org/officeDocument/2006/relationships/slide" Target="/ppt/slides/slide4.xml" Id="Rd6253b4066ac4169" /><Relationship Type="http://schemas.openxmlformats.org/officeDocument/2006/relationships/slide" Target="/ppt/slides/slide5.xml" Id="R144af58b44f14e0d" /><Relationship Type="http://schemas.openxmlformats.org/officeDocument/2006/relationships/slide" Target="/ppt/slides/slide6.xml" Id="R95ddc30da31a43c9" /><Relationship Type="http://schemas.openxmlformats.org/officeDocument/2006/relationships/slide" Target="/ppt/slides/slide7.xml" Id="Re497a9911f2748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2eeb9071943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43bed0c634191" /><Relationship Type="http://schemas.openxmlformats.org/officeDocument/2006/relationships/theme" Target="/ppt/slideMasters/theme/theme1.xml" Id="R39a2918a7671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943bed0c6341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650927bff4b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7121a80c6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f79fc720e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7d21e44724a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91f3bfd3f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b898d126947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27c197444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HUSTLE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HUSTLE INVEST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JOHN FORONDA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