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69ab772fbb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a087adb30495e"/>
  </p:sldMasterIdLst>
  <p:sldIdLst>
    <p:sldId xmlns:r="http://schemas.openxmlformats.org/officeDocument/2006/relationships" id="256" r:id="R094e046b1b594b83"/>
    <p:sldId xmlns:r="http://schemas.openxmlformats.org/officeDocument/2006/relationships" id="257" r:id="Rc0d41eb874ef4a6d"/>
    <p:sldId xmlns:r="http://schemas.openxmlformats.org/officeDocument/2006/relationships" id="258" r:id="Rba71da87597a4a5f"/>
    <p:sldId xmlns:r="http://schemas.openxmlformats.org/officeDocument/2006/relationships" id="259" r:id="R43651b16aeaf4e0b"/>
    <p:sldId xmlns:r="http://schemas.openxmlformats.org/officeDocument/2006/relationships" id="260" r:id="Ra3014338aa914850"/>
    <p:sldId xmlns:r="http://schemas.openxmlformats.org/officeDocument/2006/relationships" id="261" r:id="R947b86ccef6646a3"/>
    <p:sldId xmlns:r="http://schemas.openxmlformats.org/officeDocument/2006/relationships" id="262" r:id="Re098cd107a71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a087adb30495e" /><Relationship Type="http://schemas.openxmlformats.org/officeDocument/2006/relationships/slide" Target="/ppt/slides/slide1.xml" Id="R094e046b1b594b83" /><Relationship Type="http://schemas.openxmlformats.org/officeDocument/2006/relationships/slide" Target="/ppt/slides/slide2.xml" Id="Rc0d41eb874ef4a6d" /><Relationship Type="http://schemas.openxmlformats.org/officeDocument/2006/relationships/slide" Target="/ppt/slides/slide3.xml" Id="Rba71da87597a4a5f" /><Relationship Type="http://schemas.openxmlformats.org/officeDocument/2006/relationships/slide" Target="/ppt/slides/slide4.xml" Id="R43651b16aeaf4e0b" /><Relationship Type="http://schemas.openxmlformats.org/officeDocument/2006/relationships/slide" Target="/ppt/slides/slide5.xml" Id="Ra3014338aa914850" /><Relationship Type="http://schemas.openxmlformats.org/officeDocument/2006/relationships/slide" Target="/ppt/slides/slide6.xml" Id="R947b86ccef6646a3" /><Relationship Type="http://schemas.openxmlformats.org/officeDocument/2006/relationships/slide" Target="/ppt/slides/slide7.xml" Id="Re098cd107a71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81d23a128d4f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eddef261a4548" /><Relationship Type="http://schemas.openxmlformats.org/officeDocument/2006/relationships/theme" Target="/ppt/slideMasters/theme/theme1.xml" Id="R26c98740162f47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6eddef261a45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640778bd043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e179fc3a6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984031758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8171d27b8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06534db7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f5c3f021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48c6f0b884d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