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84aea170147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fe4dccee294191"/>
  </p:sldMasterIdLst>
  <p:sldIdLst>
    <p:sldId xmlns:r="http://schemas.openxmlformats.org/officeDocument/2006/relationships" id="256" r:id="R60b2b9cd838b4b61"/>
    <p:sldId xmlns:r="http://schemas.openxmlformats.org/officeDocument/2006/relationships" id="257" r:id="R9ba00b8f578646ce"/>
    <p:sldId xmlns:r="http://schemas.openxmlformats.org/officeDocument/2006/relationships" id="258" r:id="R30db7698127e4de9"/>
    <p:sldId xmlns:r="http://schemas.openxmlformats.org/officeDocument/2006/relationships" id="259" r:id="Rc97a85fa95c44574"/>
    <p:sldId xmlns:r="http://schemas.openxmlformats.org/officeDocument/2006/relationships" id="260" r:id="R4135228d4f9c4ab7"/>
    <p:sldId xmlns:r="http://schemas.openxmlformats.org/officeDocument/2006/relationships" id="261" r:id="R62760a9714c34b9e"/>
    <p:sldId xmlns:r="http://schemas.openxmlformats.org/officeDocument/2006/relationships" id="262" r:id="Rc73448a0974a49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e4dccee294191" /><Relationship Type="http://schemas.openxmlformats.org/officeDocument/2006/relationships/slide" Target="/ppt/slides/slide1.xml" Id="R60b2b9cd838b4b61" /><Relationship Type="http://schemas.openxmlformats.org/officeDocument/2006/relationships/slide" Target="/ppt/slides/slide2.xml" Id="R9ba00b8f578646ce" /><Relationship Type="http://schemas.openxmlformats.org/officeDocument/2006/relationships/slide" Target="/ppt/slides/slide3.xml" Id="R30db7698127e4de9" /><Relationship Type="http://schemas.openxmlformats.org/officeDocument/2006/relationships/slide" Target="/ppt/slides/slide4.xml" Id="Rc97a85fa95c44574" /><Relationship Type="http://schemas.openxmlformats.org/officeDocument/2006/relationships/slide" Target="/ppt/slides/slide5.xml" Id="R4135228d4f9c4ab7" /><Relationship Type="http://schemas.openxmlformats.org/officeDocument/2006/relationships/slide" Target="/ppt/slides/slide6.xml" Id="R62760a9714c34b9e" /><Relationship Type="http://schemas.openxmlformats.org/officeDocument/2006/relationships/slide" Target="/ppt/slides/slide7.xml" Id="Rc73448a0974a49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917a068da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9311df6bc479e" /><Relationship Type="http://schemas.openxmlformats.org/officeDocument/2006/relationships/theme" Target="/ppt/slideMasters/theme/theme1.xml" Id="R1f93eeac15d44d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9311df6bc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16844d5f241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6d850eb3e4b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0c1208b3c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7ccd63a05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12390026646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696c664e449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3c4a3d950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ASLØP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ASLØP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2 785 715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2 785 715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ERLING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 Carlsens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925 893 439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ASLØP AS</a:t>
            </a:r>
          </a:p>
        </p:txBody>
      </p:sp>
    </p:spTree>
  </p:cSld>
  <p:clrMapOvr>
    <a:masterClrMapping xmlns:a="http://schemas.openxmlformats.org/drawingml/2006/main"/>
  </p:clrMapOvr>
</p:sld>
</file>