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fa8e97b5a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0f82efc4e49c7"/>
  </p:sldMasterIdLst>
  <p:sldIdLst>
    <p:sldId xmlns:r="http://schemas.openxmlformats.org/officeDocument/2006/relationships" id="256" r:id="Rb74aaa52afd54cc7"/>
    <p:sldId xmlns:r="http://schemas.openxmlformats.org/officeDocument/2006/relationships" id="257" r:id="Rbaf07fb895344d11"/>
    <p:sldId xmlns:r="http://schemas.openxmlformats.org/officeDocument/2006/relationships" id="258" r:id="Rc21bb3729b1f499b"/>
    <p:sldId xmlns:r="http://schemas.openxmlformats.org/officeDocument/2006/relationships" id="259" r:id="Rec54320b783f47b6"/>
    <p:sldId xmlns:r="http://schemas.openxmlformats.org/officeDocument/2006/relationships" id="260" r:id="R89067526f65a4589"/>
    <p:sldId xmlns:r="http://schemas.openxmlformats.org/officeDocument/2006/relationships" id="261" r:id="R22fa7dac3868490b"/>
    <p:sldId xmlns:r="http://schemas.openxmlformats.org/officeDocument/2006/relationships" id="262" r:id="R2549f47c0633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0f82efc4e49c7" /><Relationship Type="http://schemas.openxmlformats.org/officeDocument/2006/relationships/slide" Target="/ppt/slides/slide1.xml" Id="Rb74aaa52afd54cc7" /><Relationship Type="http://schemas.openxmlformats.org/officeDocument/2006/relationships/slide" Target="/ppt/slides/slide2.xml" Id="Rbaf07fb895344d11" /><Relationship Type="http://schemas.openxmlformats.org/officeDocument/2006/relationships/slide" Target="/ppt/slides/slide3.xml" Id="Rc21bb3729b1f499b" /><Relationship Type="http://schemas.openxmlformats.org/officeDocument/2006/relationships/slide" Target="/ppt/slides/slide4.xml" Id="Rec54320b783f47b6" /><Relationship Type="http://schemas.openxmlformats.org/officeDocument/2006/relationships/slide" Target="/ppt/slides/slide5.xml" Id="R89067526f65a4589" /><Relationship Type="http://schemas.openxmlformats.org/officeDocument/2006/relationships/slide" Target="/ppt/slides/slide6.xml" Id="R22fa7dac3868490b" /><Relationship Type="http://schemas.openxmlformats.org/officeDocument/2006/relationships/slide" Target="/ppt/slides/slide7.xml" Id="R2549f47c0633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3312e1e13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86e4e4b934e2e" /><Relationship Type="http://schemas.openxmlformats.org/officeDocument/2006/relationships/theme" Target="/ppt/slideMasters/theme/theme1.xml" Id="R27e903145a6c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86e4e4b93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1e81db55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0eaca03b8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7bda9330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ddc6d1bfe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e72bb80cb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24725d99a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71715301c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