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85c6f62ea447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44d3572a394029"/>
  </p:sldMasterIdLst>
  <p:sldIdLst>
    <p:sldId xmlns:r="http://schemas.openxmlformats.org/officeDocument/2006/relationships" id="256" r:id="R2ffcfab40b6348b5"/>
    <p:sldId xmlns:r="http://schemas.openxmlformats.org/officeDocument/2006/relationships" id="257" r:id="R22dd72dbe15448b6"/>
    <p:sldId xmlns:r="http://schemas.openxmlformats.org/officeDocument/2006/relationships" id="258" r:id="R8351f52e0f544189"/>
    <p:sldId xmlns:r="http://schemas.openxmlformats.org/officeDocument/2006/relationships" id="259" r:id="Rf05fcec251234ee5"/>
    <p:sldId xmlns:r="http://schemas.openxmlformats.org/officeDocument/2006/relationships" id="260" r:id="R5ab2354857e14bf4"/>
    <p:sldId xmlns:r="http://schemas.openxmlformats.org/officeDocument/2006/relationships" id="261" r:id="R4d9468f41a244b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44d3572a394029" /><Relationship Type="http://schemas.openxmlformats.org/officeDocument/2006/relationships/slide" Target="/ppt/slides/slide1.xml" Id="R2ffcfab40b6348b5" /><Relationship Type="http://schemas.openxmlformats.org/officeDocument/2006/relationships/slide" Target="/ppt/slides/slide2.xml" Id="R22dd72dbe15448b6" /><Relationship Type="http://schemas.openxmlformats.org/officeDocument/2006/relationships/slide" Target="/ppt/slides/slide3.xml" Id="R8351f52e0f544189" /><Relationship Type="http://schemas.openxmlformats.org/officeDocument/2006/relationships/slide" Target="/ppt/slides/slide4.xml" Id="Rf05fcec251234ee5" /><Relationship Type="http://schemas.openxmlformats.org/officeDocument/2006/relationships/slide" Target="/ppt/slides/slide5.xml" Id="R5ab2354857e14bf4" /><Relationship Type="http://schemas.openxmlformats.org/officeDocument/2006/relationships/slide" Target="/ppt/slides/slide6.xml" Id="R4d9468f41a244b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0c04e5e8e447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af75e8db844e7" /><Relationship Type="http://schemas.openxmlformats.org/officeDocument/2006/relationships/theme" Target="/ppt/slideMasters/theme/theme1.xml" Id="R2868be2a32a544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8af75e8db844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4ae1ff997643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cffb7d2f3449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fc2cabb7614c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31227113a749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d33d351ede41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27cfbe0a0a41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TIPPING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TIPPING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54 468 000 000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7 621 000 000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8 038 000 000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485 000 000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9 330 000 000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Måsåbekkvegen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2315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51 40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e-post@norsk-tipping.no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www.norsk-tipping.no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925 836 613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