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68545ec6b945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8cfd2143b54fd7"/>
  </p:sldMasterIdLst>
  <p:sldIdLst>
    <p:sldId xmlns:r="http://schemas.openxmlformats.org/officeDocument/2006/relationships" id="256" r:id="Rbabde16351734e7f"/>
    <p:sldId xmlns:r="http://schemas.openxmlformats.org/officeDocument/2006/relationships" id="257" r:id="R539598215b114f9b"/>
    <p:sldId xmlns:r="http://schemas.openxmlformats.org/officeDocument/2006/relationships" id="258" r:id="R3802b2e10526495c"/>
    <p:sldId xmlns:r="http://schemas.openxmlformats.org/officeDocument/2006/relationships" id="259" r:id="Re5bfe2fad751438b"/>
    <p:sldId xmlns:r="http://schemas.openxmlformats.org/officeDocument/2006/relationships" id="260" r:id="Rdd921cda5bf64f7f"/>
    <p:sldId xmlns:r="http://schemas.openxmlformats.org/officeDocument/2006/relationships" id="261" r:id="Rfbdae0ed5a56497a"/>
    <p:sldId xmlns:r="http://schemas.openxmlformats.org/officeDocument/2006/relationships" id="262" r:id="R4394309df49541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8cfd2143b54fd7" /><Relationship Type="http://schemas.openxmlformats.org/officeDocument/2006/relationships/slide" Target="/ppt/slides/slide1.xml" Id="Rbabde16351734e7f" /><Relationship Type="http://schemas.openxmlformats.org/officeDocument/2006/relationships/slide" Target="/ppt/slides/slide2.xml" Id="R539598215b114f9b" /><Relationship Type="http://schemas.openxmlformats.org/officeDocument/2006/relationships/slide" Target="/ppt/slides/slide3.xml" Id="R3802b2e10526495c" /><Relationship Type="http://schemas.openxmlformats.org/officeDocument/2006/relationships/slide" Target="/ppt/slides/slide4.xml" Id="Re5bfe2fad751438b" /><Relationship Type="http://schemas.openxmlformats.org/officeDocument/2006/relationships/slide" Target="/ppt/slides/slide5.xml" Id="Rdd921cda5bf64f7f" /><Relationship Type="http://schemas.openxmlformats.org/officeDocument/2006/relationships/slide" Target="/ppt/slides/slide6.xml" Id="Rfbdae0ed5a56497a" /><Relationship Type="http://schemas.openxmlformats.org/officeDocument/2006/relationships/slide" Target="/ppt/slides/slide7.xml" Id="R4394309df49541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0dea67b6ac49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894f0b00543d2" /><Relationship Type="http://schemas.openxmlformats.org/officeDocument/2006/relationships/theme" Target="/ppt/slideMasters/theme/theme1.xml" Id="Re6d35c0e731248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0894f0b00543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c7e4bb3eb45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ada65e07945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ba8f95d5741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d0195c02947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1411dc1d248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dbd50d2af4c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51361eddc4b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ENGEVIK &amp; TISLEVOLL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157 184 000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2 124 036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1 749 761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25 098 520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55 562 020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ENGEVIK &amp; TISLEVOLL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925 831 778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