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995c85b2984b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c7514f6ef64191"/>
  </p:sldMasterIdLst>
  <p:sldIdLst>
    <p:sldId xmlns:r="http://schemas.openxmlformats.org/officeDocument/2006/relationships" id="256" r:id="R8288e712d2c54937"/>
    <p:sldId xmlns:r="http://schemas.openxmlformats.org/officeDocument/2006/relationships" id="257" r:id="R7c3d0e85f5b64b99"/>
    <p:sldId xmlns:r="http://schemas.openxmlformats.org/officeDocument/2006/relationships" id="258" r:id="R1706c3434475458b"/>
    <p:sldId xmlns:r="http://schemas.openxmlformats.org/officeDocument/2006/relationships" id="259" r:id="R998925a9c39940c5"/>
    <p:sldId xmlns:r="http://schemas.openxmlformats.org/officeDocument/2006/relationships" id="260" r:id="Rdd711da04b3d4982"/>
    <p:sldId xmlns:r="http://schemas.openxmlformats.org/officeDocument/2006/relationships" id="261" r:id="R98fd49dcd3d647ae"/>
    <p:sldId xmlns:r="http://schemas.openxmlformats.org/officeDocument/2006/relationships" id="262" r:id="Rce93bf43c4de43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c7514f6ef64191" /><Relationship Type="http://schemas.openxmlformats.org/officeDocument/2006/relationships/slide" Target="/ppt/slides/slide1.xml" Id="R8288e712d2c54937" /><Relationship Type="http://schemas.openxmlformats.org/officeDocument/2006/relationships/slide" Target="/ppt/slides/slide2.xml" Id="R7c3d0e85f5b64b99" /><Relationship Type="http://schemas.openxmlformats.org/officeDocument/2006/relationships/slide" Target="/ppt/slides/slide3.xml" Id="R1706c3434475458b" /><Relationship Type="http://schemas.openxmlformats.org/officeDocument/2006/relationships/slide" Target="/ppt/slides/slide4.xml" Id="R998925a9c39940c5" /><Relationship Type="http://schemas.openxmlformats.org/officeDocument/2006/relationships/slide" Target="/ppt/slides/slide5.xml" Id="Rdd711da04b3d4982" /><Relationship Type="http://schemas.openxmlformats.org/officeDocument/2006/relationships/slide" Target="/ppt/slides/slide6.xml" Id="R98fd49dcd3d647ae" /><Relationship Type="http://schemas.openxmlformats.org/officeDocument/2006/relationships/slide" Target="/ppt/slides/slide7.xml" Id="Rce93bf43c4de43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6d7604782e4d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811d09a7841e3" /><Relationship Type="http://schemas.openxmlformats.org/officeDocument/2006/relationships/theme" Target="/ppt/slideMasters/theme/theme1.xml" Id="Rb8e614acddc94c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5811d09a7841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df42df3424c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f8635d0424d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c82b6e96e43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4983ae64f48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5840987284a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a91782c8145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39264cc254a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ENGEVIK &amp; TISLEVOLL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25 098 520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55 562 020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ENGEVIK &amp; TISLEVOLL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925 831 778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ENGEVIK &amp; TISLEVOLL AS</a:t>
            </a:r>
          </a:p>
        </p:txBody>
      </p:sp>
    </p:spTree>
  </p:cSld>
  <p:clrMapOvr>
    <a:masterClrMapping xmlns:a="http://schemas.openxmlformats.org/drawingml/2006/main"/>
  </p:clrMapOvr>
</p:sld>
</file>