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2f2c34bc6441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c8e38d224642dd"/>
  </p:sldMasterIdLst>
  <p:sldIdLst>
    <p:sldId xmlns:r="http://schemas.openxmlformats.org/officeDocument/2006/relationships" id="256" r:id="R42ae069c16af4a3f"/>
    <p:sldId xmlns:r="http://schemas.openxmlformats.org/officeDocument/2006/relationships" id="257" r:id="R8de1621f15f94370"/>
    <p:sldId xmlns:r="http://schemas.openxmlformats.org/officeDocument/2006/relationships" id="258" r:id="R2512ebf3b2d9442c"/>
    <p:sldId xmlns:r="http://schemas.openxmlformats.org/officeDocument/2006/relationships" id="259" r:id="R5825db5ad5014bfc"/>
    <p:sldId xmlns:r="http://schemas.openxmlformats.org/officeDocument/2006/relationships" id="260" r:id="R78618c6f153f42c1"/>
    <p:sldId xmlns:r="http://schemas.openxmlformats.org/officeDocument/2006/relationships" id="261" r:id="R27417a7fa868441f"/>
    <p:sldId xmlns:r="http://schemas.openxmlformats.org/officeDocument/2006/relationships" id="262" r:id="Rdf08a70dadb94c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8e38d224642dd" /><Relationship Type="http://schemas.openxmlformats.org/officeDocument/2006/relationships/slide" Target="/ppt/slides/slide1.xml" Id="R42ae069c16af4a3f" /><Relationship Type="http://schemas.openxmlformats.org/officeDocument/2006/relationships/slide" Target="/ppt/slides/slide2.xml" Id="R8de1621f15f94370" /><Relationship Type="http://schemas.openxmlformats.org/officeDocument/2006/relationships/slide" Target="/ppt/slides/slide3.xml" Id="R2512ebf3b2d9442c" /><Relationship Type="http://schemas.openxmlformats.org/officeDocument/2006/relationships/slide" Target="/ppt/slides/slide4.xml" Id="R5825db5ad5014bfc" /><Relationship Type="http://schemas.openxmlformats.org/officeDocument/2006/relationships/slide" Target="/ppt/slides/slide5.xml" Id="R78618c6f153f42c1" /><Relationship Type="http://schemas.openxmlformats.org/officeDocument/2006/relationships/slide" Target="/ppt/slides/slide6.xml" Id="R27417a7fa868441f" /><Relationship Type="http://schemas.openxmlformats.org/officeDocument/2006/relationships/slide" Target="/ppt/slides/slide7.xml" Id="Rdf08a70dadb94c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220c8f7634e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7fe56a5bb49c4" /><Relationship Type="http://schemas.openxmlformats.org/officeDocument/2006/relationships/theme" Target="/ppt/slideMasters/theme/theme1.xml" Id="R4fa3b15811674d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7fe56a5bb49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de50e10d649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587fad86e48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2e0d5bd344b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9323274a949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8e2af73b444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c7a3aee5f45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d6bf63002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