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f0b88289a4c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bf8b6cf89b4b80"/>
  </p:sldMasterIdLst>
  <p:sldIdLst>
    <p:sldId xmlns:r="http://schemas.openxmlformats.org/officeDocument/2006/relationships" id="256" r:id="Rfd70b20f49564bd2"/>
    <p:sldId xmlns:r="http://schemas.openxmlformats.org/officeDocument/2006/relationships" id="257" r:id="Rfeb570890c37444e"/>
    <p:sldId xmlns:r="http://schemas.openxmlformats.org/officeDocument/2006/relationships" id="258" r:id="Rfc9c51c8b0d74a9c"/>
    <p:sldId xmlns:r="http://schemas.openxmlformats.org/officeDocument/2006/relationships" id="259" r:id="Rf5ff04775bae4586"/>
    <p:sldId xmlns:r="http://schemas.openxmlformats.org/officeDocument/2006/relationships" id="260" r:id="R270191e62fd64b34"/>
    <p:sldId xmlns:r="http://schemas.openxmlformats.org/officeDocument/2006/relationships" id="261" r:id="R914f14cbbfc3489f"/>
    <p:sldId xmlns:r="http://schemas.openxmlformats.org/officeDocument/2006/relationships" id="262" r:id="R8dc64ffa2d94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f8b6cf89b4b80" /><Relationship Type="http://schemas.openxmlformats.org/officeDocument/2006/relationships/slide" Target="/ppt/slides/slide1.xml" Id="Rfd70b20f49564bd2" /><Relationship Type="http://schemas.openxmlformats.org/officeDocument/2006/relationships/slide" Target="/ppt/slides/slide2.xml" Id="Rfeb570890c37444e" /><Relationship Type="http://schemas.openxmlformats.org/officeDocument/2006/relationships/slide" Target="/ppt/slides/slide3.xml" Id="Rfc9c51c8b0d74a9c" /><Relationship Type="http://schemas.openxmlformats.org/officeDocument/2006/relationships/slide" Target="/ppt/slides/slide4.xml" Id="Rf5ff04775bae4586" /><Relationship Type="http://schemas.openxmlformats.org/officeDocument/2006/relationships/slide" Target="/ppt/slides/slide5.xml" Id="R270191e62fd64b34" /><Relationship Type="http://schemas.openxmlformats.org/officeDocument/2006/relationships/slide" Target="/ppt/slides/slide6.xml" Id="R914f14cbbfc3489f" /><Relationship Type="http://schemas.openxmlformats.org/officeDocument/2006/relationships/slide" Target="/ppt/slides/slide7.xml" Id="R8dc64ffa2d94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88e21ea7544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8eb25d27d4ce9" /><Relationship Type="http://schemas.openxmlformats.org/officeDocument/2006/relationships/theme" Target="/ppt/slideMasters/theme/theme1.xml" Id="R3eb9f2bc307a4e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e8eb25d27d4c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a6cf2e3f442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025208dd443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6d5e7dea345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eb5a6924941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031a379a840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f4858e9aa43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ac1f31cff4b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J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2 185 983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