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b22f102e79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1e9f8827940c7"/>
  </p:sldMasterIdLst>
  <p:sldIdLst>
    <p:sldId xmlns:r="http://schemas.openxmlformats.org/officeDocument/2006/relationships" id="256" r:id="Rcd21ad5d8df647d9"/>
    <p:sldId xmlns:r="http://schemas.openxmlformats.org/officeDocument/2006/relationships" id="257" r:id="R9acd22140b454252"/>
    <p:sldId xmlns:r="http://schemas.openxmlformats.org/officeDocument/2006/relationships" id="258" r:id="Rf65a39502eb144bd"/>
    <p:sldId xmlns:r="http://schemas.openxmlformats.org/officeDocument/2006/relationships" id="259" r:id="Rb4c2a5649f794537"/>
    <p:sldId xmlns:r="http://schemas.openxmlformats.org/officeDocument/2006/relationships" id="260" r:id="R85057aca5a8743b0"/>
    <p:sldId xmlns:r="http://schemas.openxmlformats.org/officeDocument/2006/relationships" id="261" r:id="R8969c55f889e4214"/>
    <p:sldId xmlns:r="http://schemas.openxmlformats.org/officeDocument/2006/relationships" id="262" r:id="Rfee2f70b0894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1e9f8827940c7" /><Relationship Type="http://schemas.openxmlformats.org/officeDocument/2006/relationships/slide" Target="/ppt/slides/slide1.xml" Id="Rcd21ad5d8df647d9" /><Relationship Type="http://schemas.openxmlformats.org/officeDocument/2006/relationships/slide" Target="/ppt/slides/slide2.xml" Id="R9acd22140b454252" /><Relationship Type="http://schemas.openxmlformats.org/officeDocument/2006/relationships/slide" Target="/ppt/slides/slide3.xml" Id="Rf65a39502eb144bd" /><Relationship Type="http://schemas.openxmlformats.org/officeDocument/2006/relationships/slide" Target="/ppt/slides/slide4.xml" Id="Rb4c2a5649f794537" /><Relationship Type="http://schemas.openxmlformats.org/officeDocument/2006/relationships/slide" Target="/ppt/slides/slide5.xml" Id="R85057aca5a8743b0" /><Relationship Type="http://schemas.openxmlformats.org/officeDocument/2006/relationships/slide" Target="/ppt/slides/slide6.xml" Id="R8969c55f889e4214" /><Relationship Type="http://schemas.openxmlformats.org/officeDocument/2006/relationships/slide" Target="/ppt/slides/slide7.xml" Id="Rfee2f70b0894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e9bc08228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4071ae0ff4d6c" /><Relationship Type="http://schemas.openxmlformats.org/officeDocument/2006/relationships/theme" Target="/ppt/slideMasters/theme/theme1.xml" Id="R048e23f0dd83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4071ae0ff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06c74374946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aa97516fc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dfdc459db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99b3bc7b7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4df156164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4215537324e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c2fc36d7b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 PÅ BERGAN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 PÅ BERGAN AS ble etablert [år] og holder til i Brøstadbotn.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1 325 269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TOM ROBIN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Brøstadveien 343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9311 Brøstadbotn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