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f0be13740b46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d24843c6aa444c"/>
  </p:sldMasterIdLst>
  <p:sldIdLst>
    <p:sldId xmlns:r="http://schemas.openxmlformats.org/officeDocument/2006/relationships" id="256" r:id="R91747658aefa43d4"/>
    <p:sldId xmlns:r="http://schemas.openxmlformats.org/officeDocument/2006/relationships" id="257" r:id="R543168db2b1f4392"/>
    <p:sldId xmlns:r="http://schemas.openxmlformats.org/officeDocument/2006/relationships" id="258" r:id="Ra6657266d96841d9"/>
    <p:sldId xmlns:r="http://schemas.openxmlformats.org/officeDocument/2006/relationships" id="259" r:id="Ree6010d40b334736"/>
    <p:sldId xmlns:r="http://schemas.openxmlformats.org/officeDocument/2006/relationships" id="260" r:id="R07c0ad2da6cc4c2d"/>
    <p:sldId xmlns:r="http://schemas.openxmlformats.org/officeDocument/2006/relationships" id="261" r:id="R34bfb062dc824962"/>
    <p:sldId xmlns:r="http://schemas.openxmlformats.org/officeDocument/2006/relationships" id="262" r:id="R78df4db2fbb848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24843c6aa444c" /><Relationship Type="http://schemas.openxmlformats.org/officeDocument/2006/relationships/slide" Target="/ppt/slides/slide1.xml" Id="R91747658aefa43d4" /><Relationship Type="http://schemas.openxmlformats.org/officeDocument/2006/relationships/slide" Target="/ppt/slides/slide2.xml" Id="R543168db2b1f4392" /><Relationship Type="http://schemas.openxmlformats.org/officeDocument/2006/relationships/slide" Target="/ppt/slides/slide3.xml" Id="Ra6657266d96841d9" /><Relationship Type="http://schemas.openxmlformats.org/officeDocument/2006/relationships/slide" Target="/ppt/slides/slide4.xml" Id="Ree6010d40b334736" /><Relationship Type="http://schemas.openxmlformats.org/officeDocument/2006/relationships/slide" Target="/ppt/slides/slide5.xml" Id="R07c0ad2da6cc4c2d" /><Relationship Type="http://schemas.openxmlformats.org/officeDocument/2006/relationships/slide" Target="/ppt/slides/slide6.xml" Id="R34bfb062dc824962" /><Relationship Type="http://schemas.openxmlformats.org/officeDocument/2006/relationships/slide" Target="/ppt/slides/slide7.xml" Id="R78df4db2fbb848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f4034203184d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63c85e27f4cd2" /><Relationship Type="http://schemas.openxmlformats.org/officeDocument/2006/relationships/theme" Target="/ppt/slideMasters/theme/theme1.xml" Id="R1e28d979c4264a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463c85e27f4c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a42d002bf46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42f1b52f341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12dc15f7e4b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1e620dd7b4f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5f93c11dd4a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374cd1fc841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8f4ee33b440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 NORDNES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 NORDNES TRANSPORT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14 120 825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1 039 353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9 766 207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NORDNES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Litlfossvegen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925 579 521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