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c8559ca52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4207aba9094aa7"/>
  </p:sldMasterIdLst>
  <p:sldIdLst>
    <p:sldId xmlns:r="http://schemas.openxmlformats.org/officeDocument/2006/relationships" id="256" r:id="Rf7dfcebecba6405c"/>
    <p:sldId xmlns:r="http://schemas.openxmlformats.org/officeDocument/2006/relationships" id="257" r:id="Ra26c4892f5774e9f"/>
    <p:sldId xmlns:r="http://schemas.openxmlformats.org/officeDocument/2006/relationships" id="258" r:id="R666a7ae0e7b94a50"/>
    <p:sldId xmlns:r="http://schemas.openxmlformats.org/officeDocument/2006/relationships" id="259" r:id="Re159fcb8207c4905"/>
    <p:sldId xmlns:r="http://schemas.openxmlformats.org/officeDocument/2006/relationships" id="260" r:id="R13ab437896c1439c"/>
    <p:sldId xmlns:r="http://schemas.openxmlformats.org/officeDocument/2006/relationships" id="261" r:id="R694fee02602b4f3d"/>
    <p:sldId xmlns:r="http://schemas.openxmlformats.org/officeDocument/2006/relationships" id="262" r:id="R302e732738ac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207aba9094aa7" /><Relationship Type="http://schemas.openxmlformats.org/officeDocument/2006/relationships/slide" Target="/ppt/slides/slide1.xml" Id="Rf7dfcebecba6405c" /><Relationship Type="http://schemas.openxmlformats.org/officeDocument/2006/relationships/slide" Target="/ppt/slides/slide2.xml" Id="Ra26c4892f5774e9f" /><Relationship Type="http://schemas.openxmlformats.org/officeDocument/2006/relationships/slide" Target="/ppt/slides/slide3.xml" Id="R666a7ae0e7b94a50" /><Relationship Type="http://schemas.openxmlformats.org/officeDocument/2006/relationships/slide" Target="/ppt/slides/slide4.xml" Id="Re159fcb8207c4905" /><Relationship Type="http://schemas.openxmlformats.org/officeDocument/2006/relationships/slide" Target="/ppt/slides/slide5.xml" Id="R13ab437896c1439c" /><Relationship Type="http://schemas.openxmlformats.org/officeDocument/2006/relationships/slide" Target="/ppt/slides/slide6.xml" Id="R694fee02602b4f3d" /><Relationship Type="http://schemas.openxmlformats.org/officeDocument/2006/relationships/slide" Target="/ppt/slides/slide7.xml" Id="R302e732738ac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c343d814b48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323c52a064130" /><Relationship Type="http://schemas.openxmlformats.org/officeDocument/2006/relationships/theme" Target="/ppt/slideMasters/theme/theme1.xml" Id="R048b829f437a48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323c52a06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1ea1df4d1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73cd2732e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99672308b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622fccdaa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2d5b9fe24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1c54383ee43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8f27e2427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ABELSEN HOLDING AS ble etablert [år] og holder til i Strusshamn.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ABELSEN THOMAS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STENSLETTEN JANNE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Krokåsdalen 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5302 Strusshamn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