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3ca2cff79745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88b5c176484acf"/>
  </p:sldMasterIdLst>
  <p:sldIdLst>
    <p:sldId xmlns:r="http://schemas.openxmlformats.org/officeDocument/2006/relationships" id="256" r:id="R6e3701f09703440d"/>
    <p:sldId xmlns:r="http://schemas.openxmlformats.org/officeDocument/2006/relationships" id="257" r:id="Rfeab8098104243c1"/>
    <p:sldId xmlns:r="http://schemas.openxmlformats.org/officeDocument/2006/relationships" id="258" r:id="Ree2ddf94299a4ace"/>
    <p:sldId xmlns:r="http://schemas.openxmlformats.org/officeDocument/2006/relationships" id="259" r:id="R6d9d2430d8e6434a"/>
    <p:sldId xmlns:r="http://schemas.openxmlformats.org/officeDocument/2006/relationships" id="260" r:id="R80a6035743a243f7"/>
    <p:sldId xmlns:r="http://schemas.openxmlformats.org/officeDocument/2006/relationships" id="261" r:id="R0c43d4649a6a41c9"/>
    <p:sldId xmlns:r="http://schemas.openxmlformats.org/officeDocument/2006/relationships" id="262" r:id="Refe16d0842a5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8b5c176484acf" /><Relationship Type="http://schemas.openxmlformats.org/officeDocument/2006/relationships/slide" Target="/ppt/slides/slide1.xml" Id="R6e3701f09703440d" /><Relationship Type="http://schemas.openxmlformats.org/officeDocument/2006/relationships/slide" Target="/ppt/slides/slide2.xml" Id="Rfeab8098104243c1" /><Relationship Type="http://schemas.openxmlformats.org/officeDocument/2006/relationships/slide" Target="/ppt/slides/slide3.xml" Id="Ree2ddf94299a4ace" /><Relationship Type="http://schemas.openxmlformats.org/officeDocument/2006/relationships/slide" Target="/ppt/slides/slide4.xml" Id="R6d9d2430d8e6434a" /><Relationship Type="http://schemas.openxmlformats.org/officeDocument/2006/relationships/slide" Target="/ppt/slides/slide5.xml" Id="R80a6035743a243f7" /><Relationship Type="http://schemas.openxmlformats.org/officeDocument/2006/relationships/slide" Target="/ppt/slides/slide6.xml" Id="R0c43d4649a6a41c9" /><Relationship Type="http://schemas.openxmlformats.org/officeDocument/2006/relationships/slide" Target="/ppt/slides/slide7.xml" Id="Refe16d0842a5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d06a5882a48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1ec04db6e4b47" /><Relationship Type="http://schemas.openxmlformats.org/officeDocument/2006/relationships/theme" Target="/ppt/slideMasters/theme/theme1.xml" Id="R5e4f7d33012440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b1ec04db6e4b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0f52672254d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04530fec941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04ada445d45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5d8318288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2536c039541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6054970b549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df3a9a0fb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