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7fe998e34a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ae341718e415c"/>
  </p:sldMasterIdLst>
  <p:sldIdLst>
    <p:sldId xmlns:r="http://schemas.openxmlformats.org/officeDocument/2006/relationships" id="256" r:id="Raeb611417c084515"/>
    <p:sldId xmlns:r="http://schemas.openxmlformats.org/officeDocument/2006/relationships" id="257" r:id="Rab1069424c8c4772"/>
    <p:sldId xmlns:r="http://schemas.openxmlformats.org/officeDocument/2006/relationships" id="258" r:id="R87c68bf582c34351"/>
    <p:sldId xmlns:r="http://schemas.openxmlformats.org/officeDocument/2006/relationships" id="259" r:id="R10767cbaa3fa4717"/>
    <p:sldId xmlns:r="http://schemas.openxmlformats.org/officeDocument/2006/relationships" id="260" r:id="R07cbe39511ac49fa"/>
    <p:sldId xmlns:r="http://schemas.openxmlformats.org/officeDocument/2006/relationships" id="261" r:id="Rc7e277003cd44743"/>
    <p:sldId xmlns:r="http://schemas.openxmlformats.org/officeDocument/2006/relationships" id="262" r:id="R1211ef93874c41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ae341718e415c" /><Relationship Type="http://schemas.openxmlformats.org/officeDocument/2006/relationships/slide" Target="/ppt/slides/slide1.xml" Id="Raeb611417c084515" /><Relationship Type="http://schemas.openxmlformats.org/officeDocument/2006/relationships/slide" Target="/ppt/slides/slide2.xml" Id="Rab1069424c8c4772" /><Relationship Type="http://schemas.openxmlformats.org/officeDocument/2006/relationships/slide" Target="/ppt/slides/slide3.xml" Id="R87c68bf582c34351" /><Relationship Type="http://schemas.openxmlformats.org/officeDocument/2006/relationships/slide" Target="/ppt/slides/slide4.xml" Id="R10767cbaa3fa4717" /><Relationship Type="http://schemas.openxmlformats.org/officeDocument/2006/relationships/slide" Target="/ppt/slides/slide5.xml" Id="R07cbe39511ac49fa" /><Relationship Type="http://schemas.openxmlformats.org/officeDocument/2006/relationships/slide" Target="/ppt/slides/slide6.xml" Id="Rc7e277003cd44743" /><Relationship Type="http://schemas.openxmlformats.org/officeDocument/2006/relationships/slide" Target="/ppt/slides/slide7.xml" Id="R1211ef93874c41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0cb51837f146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25c3268434e2b" /><Relationship Type="http://schemas.openxmlformats.org/officeDocument/2006/relationships/theme" Target="/ppt/slideMasters/theme/theme1.xml" Id="Re7ad324db1bf4f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d25c3268434e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9fc1894424f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523b8270745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18ab01e1d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b05a4abaa44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4fc5fc0b34c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99316e94a4c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49f5940bb46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