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ee4b3ba7e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4965ae89143a7"/>
  </p:sldMasterIdLst>
  <p:sldIdLst>
    <p:sldId xmlns:r="http://schemas.openxmlformats.org/officeDocument/2006/relationships" id="256" r:id="Rae10730fad3a4d9e"/>
    <p:sldId xmlns:r="http://schemas.openxmlformats.org/officeDocument/2006/relationships" id="257" r:id="Rd6ccf3b30ea044b5"/>
    <p:sldId xmlns:r="http://schemas.openxmlformats.org/officeDocument/2006/relationships" id="258" r:id="R2a271870b0e34d03"/>
    <p:sldId xmlns:r="http://schemas.openxmlformats.org/officeDocument/2006/relationships" id="259" r:id="R52064737d5c842e2"/>
    <p:sldId xmlns:r="http://schemas.openxmlformats.org/officeDocument/2006/relationships" id="260" r:id="Rff716a4facff4829"/>
    <p:sldId xmlns:r="http://schemas.openxmlformats.org/officeDocument/2006/relationships" id="261" r:id="R52415a68a3da4153"/>
    <p:sldId xmlns:r="http://schemas.openxmlformats.org/officeDocument/2006/relationships" id="262" r:id="R95c66054dcea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4965ae89143a7" /><Relationship Type="http://schemas.openxmlformats.org/officeDocument/2006/relationships/slide" Target="/ppt/slides/slide1.xml" Id="Rae10730fad3a4d9e" /><Relationship Type="http://schemas.openxmlformats.org/officeDocument/2006/relationships/slide" Target="/ppt/slides/slide2.xml" Id="Rd6ccf3b30ea044b5" /><Relationship Type="http://schemas.openxmlformats.org/officeDocument/2006/relationships/slide" Target="/ppt/slides/slide3.xml" Id="R2a271870b0e34d03" /><Relationship Type="http://schemas.openxmlformats.org/officeDocument/2006/relationships/slide" Target="/ppt/slides/slide4.xml" Id="R52064737d5c842e2" /><Relationship Type="http://schemas.openxmlformats.org/officeDocument/2006/relationships/slide" Target="/ppt/slides/slide5.xml" Id="Rff716a4facff4829" /><Relationship Type="http://schemas.openxmlformats.org/officeDocument/2006/relationships/slide" Target="/ppt/slides/slide6.xml" Id="R52415a68a3da4153" /><Relationship Type="http://schemas.openxmlformats.org/officeDocument/2006/relationships/slide" Target="/ppt/slides/slide7.xml" Id="R95c66054dcea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4f516e4a0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b137826ba4fc4" /><Relationship Type="http://schemas.openxmlformats.org/officeDocument/2006/relationships/theme" Target="/ppt/slideMasters/theme/theme1.xml" Id="R3d9654768c46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3b137826ba4f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d83bc8e4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bc0be6140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77305290440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48e9d92bd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a6849fa3b48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e387da7cb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27b2f823a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