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13cfdcda7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afab7558e422e"/>
  </p:sldMasterIdLst>
  <p:sldIdLst>
    <p:sldId xmlns:r="http://schemas.openxmlformats.org/officeDocument/2006/relationships" id="256" r:id="R2e963cfdbb41423e"/>
    <p:sldId xmlns:r="http://schemas.openxmlformats.org/officeDocument/2006/relationships" id="257" r:id="R575bced837cf4323"/>
    <p:sldId xmlns:r="http://schemas.openxmlformats.org/officeDocument/2006/relationships" id="258" r:id="R5f5ded46536a40f4"/>
    <p:sldId xmlns:r="http://schemas.openxmlformats.org/officeDocument/2006/relationships" id="259" r:id="R042b744d0c994713"/>
    <p:sldId xmlns:r="http://schemas.openxmlformats.org/officeDocument/2006/relationships" id="260" r:id="Re12c870fc5234469"/>
    <p:sldId xmlns:r="http://schemas.openxmlformats.org/officeDocument/2006/relationships" id="261" r:id="R071184d3bad94ad3"/>
    <p:sldId xmlns:r="http://schemas.openxmlformats.org/officeDocument/2006/relationships" id="262" r:id="R62b7c9f62eb5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afab7558e422e" /><Relationship Type="http://schemas.openxmlformats.org/officeDocument/2006/relationships/slide" Target="/ppt/slides/slide1.xml" Id="R2e963cfdbb41423e" /><Relationship Type="http://schemas.openxmlformats.org/officeDocument/2006/relationships/slide" Target="/ppt/slides/slide2.xml" Id="R575bced837cf4323" /><Relationship Type="http://schemas.openxmlformats.org/officeDocument/2006/relationships/slide" Target="/ppt/slides/slide3.xml" Id="R5f5ded46536a40f4" /><Relationship Type="http://schemas.openxmlformats.org/officeDocument/2006/relationships/slide" Target="/ppt/slides/slide4.xml" Id="R042b744d0c994713" /><Relationship Type="http://schemas.openxmlformats.org/officeDocument/2006/relationships/slide" Target="/ppt/slides/slide5.xml" Id="Re12c870fc5234469" /><Relationship Type="http://schemas.openxmlformats.org/officeDocument/2006/relationships/slide" Target="/ppt/slides/slide6.xml" Id="R071184d3bad94ad3" /><Relationship Type="http://schemas.openxmlformats.org/officeDocument/2006/relationships/slide" Target="/ppt/slides/slide7.xml" Id="R62b7c9f62eb5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dac2aaecc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6514a5da4a8b" /><Relationship Type="http://schemas.openxmlformats.org/officeDocument/2006/relationships/theme" Target="/ppt/slideMasters/theme/theme1.xml" Id="R4bab19a17a35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f6514a5da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50a407fc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8a201c1d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d4063299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7c93d945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89f1a3cb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bca12131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275ce0a0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TYRHOLM &amp; FARSTAD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 &amp; FARSTAD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183 822 765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50 944 507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27 499 798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519 253 353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AS  –  47,9 %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FARLAND HOLDING AS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AS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tyrholm@tyrholm.no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