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340967fd04c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07100ec6994bf0"/>
  </p:sldMasterIdLst>
  <p:sldIdLst>
    <p:sldId xmlns:r="http://schemas.openxmlformats.org/officeDocument/2006/relationships" id="256" r:id="R29127989d1914731"/>
    <p:sldId xmlns:r="http://schemas.openxmlformats.org/officeDocument/2006/relationships" id="257" r:id="Rc48525c80c974feb"/>
    <p:sldId xmlns:r="http://schemas.openxmlformats.org/officeDocument/2006/relationships" id="258" r:id="Rf3de0bf918b84b39"/>
    <p:sldId xmlns:r="http://schemas.openxmlformats.org/officeDocument/2006/relationships" id="259" r:id="R779109d219e749eb"/>
    <p:sldId xmlns:r="http://schemas.openxmlformats.org/officeDocument/2006/relationships" id="260" r:id="Rd93f874283c749db"/>
    <p:sldId xmlns:r="http://schemas.openxmlformats.org/officeDocument/2006/relationships" id="261" r:id="Rc2034eb219124825"/>
    <p:sldId xmlns:r="http://schemas.openxmlformats.org/officeDocument/2006/relationships" id="262" r:id="R92a76d51fe424c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7100ec6994bf0" /><Relationship Type="http://schemas.openxmlformats.org/officeDocument/2006/relationships/slide" Target="/ppt/slides/slide1.xml" Id="R29127989d1914731" /><Relationship Type="http://schemas.openxmlformats.org/officeDocument/2006/relationships/slide" Target="/ppt/slides/slide2.xml" Id="Rc48525c80c974feb" /><Relationship Type="http://schemas.openxmlformats.org/officeDocument/2006/relationships/slide" Target="/ppt/slides/slide3.xml" Id="Rf3de0bf918b84b39" /><Relationship Type="http://schemas.openxmlformats.org/officeDocument/2006/relationships/slide" Target="/ppt/slides/slide4.xml" Id="R779109d219e749eb" /><Relationship Type="http://schemas.openxmlformats.org/officeDocument/2006/relationships/slide" Target="/ppt/slides/slide5.xml" Id="Rd93f874283c749db" /><Relationship Type="http://schemas.openxmlformats.org/officeDocument/2006/relationships/slide" Target="/ppt/slides/slide6.xml" Id="Rc2034eb219124825" /><Relationship Type="http://schemas.openxmlformats.org/officeDocument/2006/relationships/slide" Target="/ppt/slides/slide7.xml" Id="R92a76d51fe424c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11e1d1a444f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cfeebd66840d3" /><Relationship Type="http://schemas.openxmlformats.org/officeDocument/2006/relationships/theme" Target="/ppt/slideMasters/theme/theme1.xml" Id="R5e374b8f7d814e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7cfeebd66840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3cefdb17e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e1369c67347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312ce557c46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21e3662d0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3acde92924b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0475ec3bb4d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12413968641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CINDERELLA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