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d56e16b81594bf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09808a344fe4070"/>
  </p:sldMasterIdLst>
  <p:sldIdLst>
    <p:sldId xmlns:r="http://schemas.openxmlformats.org/officeDocument/2006/relationships" id="256" r:id="Rff39e90093b7426a"/>
    <p:sldId xmlns:r="http://schemas.openxmlformats.org/officeDocument/2006/relationships" id="257" r:id="R56365d772b414b90"/>
    <p:sldId xmlns:r="http://schemas.openxmlformats.org/officeDocument/2006/relationships" id="258" r:id="Rc1017c9eb8624b07"/>
    <p:sldId xmlns:r="http://schemas.openxmlformats.org/officeDocument/2006/relationships" id="259" r:id="R4050c8ad24d54a58"/>
    <p:sldId xmlns:r="http://schemas.openxmlformats.org/officeDocument/2006/relationships" id="260" r:id="Re6bb9eaabfa24c6c"/>
    <p:sldId xmlns:r="http://schemas.openxmlformats.org/officeDocument/2006/relationships" id="261" r:id="R3b1b809baf3c4cbe"/>
    <p:sldId xmlns:r="http://schemas.openxmlformats.org/officeDocument/2006/relationships" id="262" r:id="R2e562eae06a94e9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9808a344fe4070" /><Relationship Type="http://schemas.openxmlformats.org/officeDocument/2006/relationships/slide" Target="/ppt/slides/slide1.xml" Id="Rff39e90093b7426a" /><Relationship Type="http://schemas.openxmlformats.org/officeDocument/2006/relationships/slide" Target="/ppt/slides/slide2.xml" Id="R56365d772b414b90" /><Relationship Type="http://schemas.openxmlformats.org/officeDocument/2006/relationships/slide" Target="/ppt/slides/slide3.xml" Id="Rc1017c9eb8624b07" /><Relationship Type="http://schemas.openxmlformats.org/officeDocument/2006/relationships/slide" Target="/ppt/slides/slide4.xml" Id="R4050c8ad24d54a58" /><Relationship Type="http://schemas.openxmlformats.org/officeDocument/2006/relationships/slide" Target="/ppt/slides/slide5.xml" Id="Re6bb9eaabfa24c6c" /><Relationship Type="http://schemas.openxmlformats.org/officeDocument/2006/relationships/slide" Target="/ppt/slides/slide6.xml" Id="R3b1b809baf3c4cbe" /><Relationship Type="http://schemas.openxmlformats.org/officeDocument/2006/relationships/slide" Target="/ppt/slides/slide7.xml" Id="R2e562eae06a94e9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79d65bf03e438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64b79642e7459b" /><Relationship Type="http://schemas.openxmlformats.org/officeDocument/2006/relationships/theme" Target="/ppt/slideMasters/theme/theme1.xml" Id="Rc24773bde14646b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a64b79642e7459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19bb0d2df74ff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11a7fadf764a6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2cccc6ea72409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924aefef92483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2381bca7a34a8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cb1d7e4377430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5ed4461a75434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MUSTAD INDUSTRIER KAPITAL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MUSTAD INDUSTRIER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MUSTAD INDUSTRIER KAPITAL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MUSTAD INDUSTRIER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MUSTAD INDUSTRIER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MUSTAD INDUSTRIER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60 658 000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60 026 000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61 168 000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1 777 384 000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1 812 615 000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MUSTAD INDUSTRIER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MUSTAD INDUSTRIER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MUSTAD INDUSTRIER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Parkveien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925 321 621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MUSTAD INDUSTRIER KAPITAL AS</a:t>
            </a:r>
          </a:p>
        </p:txBody>
      </p:sp>
    </p:spTree>
  </p:cSld>
  <p:clrMapOvr>
    <a:masterClrMapping xmlns:a="http://schemas.openxmlformats.org/drawingml/2006/main"/>
  </p:clrMapOvr>
</p:sld>
</file>