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b58c697410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6a593a2d254673"/>
  </p:sldMasterIdLst>
  <p:sldIdLst>
    <p:sldId xmlns:r="http://schemas.openxmlformats.org/officeDocument/2006/relationships" id="256" r:id="Rb574a0f7c7c3487b"/>
    <p:sldId xmlns:r="http://schemas.openxmlformats.org/officeDocument/2006/relationships" id="257" r:id="R92c6b1d46ce54b53"/>
    <p:sldId xmlns:r="http://schemas.openxmlformats.org/officeDocument/2006/relationships" id="258" r:id="R5fe5078b34b943a3"/>
    <p:sldId xmlns:r="http://schemas.openxmlformats.org/officeDocument/2006/relationships" id="259" r:id="Rd0a7035e70bc49a4"/>
    <p:sldId xmlns:r="http://schemas.openxmlformats.org/officeDocument/2006/relationships" id="260" r:id="R2f4c49ee0348400d"/>
    <p:sldId xmlns:r="http://schemas.openxmlformats.org/officeDocument/2006/relationships" id="261" r:id="R4bac2973fa504f60"/>
    <p:sldId xmlns:r="http://schemas.openxmlformats.org/officeDocument/2006/relationships" id="262" r:id="Ra5f3ee10d3b34a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6a593a2d254673" /><Relationship Type="http://schemas.openxmlformats.org/officeDocument/2006/relationships/slide" Target="/ppt/slides/slide1.xml" Id="Rb574a0f7c7c3487b" /><Relationship Type="http://schemas.openxmlformats.org/officeDocument/2006/relationships/slide" Target="/ppt/slides/slide2.xml" Id="R92c6b1d46ce54b53" /><Relationship Type="http://schemas.openxmlformats.org/officeDocument/2006/relationships/slide" Target="/ppt/slides/slide3.xml" Id="R5fe5078b34b943a3" /><Relationship Type="http://schemas.openxmlformats.org/officeDocument/2006/relationships/slide" Target="/ppt/slides/slide4.xml" Id="Rd0a7035e70bc49a4" /><Relationship Type="http://schemas.openxmlformats.org/officeDocument/2006/relationships/slide" Target="/ppt/slides/slide5.xml" Id="R2f4c49ee0348400d" /><Relationship Type="http://schemas.openxmlformats.org/officeDocument/2006/relationships/slide" Target="/ppt/slides/slide6.xml" Id="R4bac2973fa504f60" /><Relationship Type="http://schemas.openxmlformats.org/officeDocument/2006/relationships/slide" Target="/ppt/slides/slide7.xml" Id="Ra5f3ee10d3b34a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9c6fcbf4c5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830aba3a64e28" /><Relationship Type="http://schemas.openxmlformats.org/officeDocument/2006/relationships/theme" Target="/ppt/slideMasters/theme/theme1.xml" Id="Rab725620db61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1830aba3a64e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d8bede5aa42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682ee4fb642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589a68c48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0efe4dd0d47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ca353e5a942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ade4c5ce24e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1b197a00947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RØYDALEN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RØYDALEN HOLDING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JOHN PEDER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Otterslandveien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4849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925 302 244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RØYDALEN HOLDING AS</a:t>
            </a:r>
          </a:p>
        </p:txBody>
      </p:sp>
    </p:spTree>
  </p:cSld>
  <p:clrMapOvr>
    <a:masterClrMapping xmlns:a="http://schemas.openxmlformats.org/drawingml/2006/main"/>
  </p:clrMapOvr>
</p:sld>
</file>