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6cc13a402041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3a0ac24d7f45e3"/>
  </p:sldMasterIdLst>
  <p:sldIdLst>
    <p:sldId xmlns:r="http://schemas.openxmlformats.org/officeDocument/2006/relationships" id="256" r:id="Re9bbbe73c4984d53"/>
    <p:sldId xmlns:r="http://schemas.openxmlformats.org/officeDocument/2006/relationships" id="257" r:id="R1e12033626714369"/>
    <p:sldId xmlns:r="http://schemas.openxmlformats.org/officeDocument/2006/relationships" id="258" r:id="R024a25b4009e43fd"/>
    <p:sldId xmlns:r="http://schemas.openxmlformats.org/officeDocument/2006/relationships" id="259" r:id="R65010ce79c2246e0"/>
    <p:sldId xmlns:r="http://schemas.openxmlformats.org/officeDocument/2006/relationships" id="260" r:id="R5147a6ee77e7450a"/>
    <p:sldId xmlns:r="http://schemas.openxmlformats.org/officeDocument/2006/relationships" id="261" r:id="R3c07670a4cc74109"/>
    <p:sldId xmlns:r="http://schemas.openxmlformats.org/officeDocument/2006/relationships" id="262" r:id="Rbe2c1846cb854c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3a0ac24d7f45e3" /><Relationship Type="http://schemas.openxmlformats.org/officeDocument/2006/relationships/slide" Target="/ppt/slides/slide1.xml" Id="Re9bbbe73c4984d53" /><Relationship Type="http://schemas.openxmlformats.org/officeDocument/2006/relationships/slide" Target="/ppt/slides/slide2.xml" Id="R1e12033626714369" /><Relationship Type="http://schemas.openxmlformats.org/officeDocument/2006/relationships/slide" Target="/ppt/slides/slide3.xml" Id="R024a25b4009e43fd" /><Relationship Type="http://schemas.openxmlformats.org/officeDocument/2006/relationships/slide" Target="/ppt/slides/slide4.xml" Id="R65010ce79c2246e0" /><Relationship Type="http://schemas.openxmlformats.org/officeDocument/2006/relationships/slide" Target="/ppt/slides/slide5.xml" Id="R5147a6ee77e7450a" /><Relationship Type="http://schemas.openxmlformats.org/officeDocument/2006/relationships/slide" Target="/ppt/slides/slide6.xml" Id="R3c07670a4cc74109" /><Relationship Type="http://schemas.openxmlformats.org/officeDocument/2006/relationships/slide" Target="/ppt/slides/slide7.xml" Id="Rbe2c1846cb854c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d93d30841a46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fe408b7604899" /><Relationship Type="http://schemas.openxmlformats.org/officeDocument/2006/relationships/theme" Target="/ppt/slideMasters/theme/theme1.xml" Id="R9f17236c432447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8fe408b76048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96e464ebb40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0f5af193947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fef55b2b14c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f0b6542e44a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86b96d36040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99b1bdf304d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1cca5181f46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HYTTESERVICE- AS ble etablert [år] og holder til i Nedenes.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8 893 377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NYGAARD-D CHRISTOPHER 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