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09cb38606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6edb01dcb48a2"/>
  </p:sldMasterIdLst>
  <p:sldIdLst>
    <p:sldId xmlns:r="http://schemas.openxmlformats.org/officeDocument/2006/relationships" id="256" r:id="R4d4b05e13f56463e"/>
    <p:sldId xmlns:r="http://schemas.openxmlformats.org/officeDocument/2006/relationships" id="257" r:id="R5cd40358833e4812"/>
    <p:sldId xmlns:r="http://schemas.openxmlformats.org/officeDocument/2006/relationships" id="258" r:id="R680ee43bacda4fde"/>
    <p:sldId xmlns:r="http://schemas.openxmlformats.org/officeDocument/2006/relationships" id="259" r:id="Ra420829cc50e418a"/>
    <p:sldId xmlns:r="http://schemas.openxmlformats.org/officeDocument/2006/relationships" id="260" r:id="R8d7e11477857439c"/>
    <p:sldId xmlns:r="http://schemas.openxmlformats.org/officeDocument/2006/relationships" id="261" r:id="R36bc79ab6982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6edb01dcb48a2" /><Relationship Type="http://schemas.openxmlformats.org/officeDocument/2006/relationships/slide" Target="/ppt/slides/slide1.xml" Id="R4d4b05e13f56463e" /><Relationship Type="http://schemas.openxmlformats.org/officeDocument/2006/relationships/slide" Target="/ppt/slides/slide2.xml" Id="R5cd40358833e4812" /><Relationship Type="http://schemas.openxmlformats.org/officeDocument/2006/relationships/slide" Target="/ppt/slides/slide3.xml" Id="R680ee43bacda4fde" /><Relationship Type="http://schemas.openxmlformats.org/officeDocument/2006/relationships/slide" Target="/ppt/slides/slide4.xml" Id="Ra420829cc50e418a" /><Relationship Type="http://schemas.openxmlformats.org/officeDocument/2006/relationships/slide" Target="/ppt/slides/slide5.xml" Id="R8d7e11477857439c" /><Relationship Type="http://schemas.openxmlformats.org/officeDocument/2006/relationships/slide" Target="/ppt/slides/slide6.xml" Id="R36bc79ab6982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601a13168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29ce3ef9942d8" /><Relationship Type="http://schemas.openxmlformats.org/officeDocument/2006/relationships/theme" Target="/ppt/slideMasters/theme/theme1.xml" Id="R760d025beb2e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029ce3ef9942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d6f1225c7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578fb9c4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7e83f4ac6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73e80ef1b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2d592a58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24a7806e547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