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eaa66435f43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3ae90482a4f39"/>
  </p:sldMasterIdLst>
  <p:sldIdLst>
    <p:sldId xmlns:r="http://schemas.openxmlformats.org/officeDocument/2006/relationships" id="256" r:id="Ra0ea26e319ca4731"/>
    <p:sldId xmlns:r="http://schemas.openxmlformats.org/officeDocument/2006/relationships" id="257" r:id="Ra1b0fb544d9a44e3"/>
    <p:sldId xmlns:r="http://schemas.openxmlformats.org/officeDocument/2006/relationships" id="258" r:id="R25c9a24e5cea47f1"/>
    <p:sldId xmlns:r="http://schemas.openxmlformats.org/officeDocument/2006/relationships" id="259" r:id="R3d1d6d668be9470d"/>
    <p:sldId xmlns:r="http://schemas.openxmlformats.org/officeDocument/2006/relationships" id="260" r:id="R4336749291194821"/>
    <p:sldId xmlns:r="http://schemas.openxmlformats.org/officeDocument/2006/relationships" id="261" r:id="R7c7f8cd4d95a4c20"/>
    <p:sldId xmlns:r="http://schemas.openxmlformats.org/officeDocument/2006/relationships" id="262" r:id="R429745f84c9c4a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3ae90482a4f39" /><Relationship Type="http://schemas.openxmlformats.org/officeDocument/2006/relationships/slide" Target="/ppt/slides/slide1.xml" Id="Ra0ea26e319ca4731" /><Relationship Type="http://schemas.openxmlformats.org/officeDocument/2006/relationships/slide" Target="/ppt/slides/slide2.xml" Id="Ra1b0fb544d9a44e3" /><Relationship Type="http://schemas.openxmlformats.org/officeDocument/2006/relationships/slide" Target="/ppt/slides/slide3.xml" Id="R25c9a24e5cea47f1" /><Relationship Type="http://schemas.openxmlformats.org/officeDocument/2006/relationships/slide" Target="/ppt/slides/slide4.xml" Id="R3d1d6d668be9470d" /><Relationship Type="http://schemas.openxmlformats.org/officeDocument/2006/relationships/slide" Target="/ppt/slides/slide5.xml" Id="R4336749291194821" /><Relationship Type="http://schemas.openxmlformats.org/officeDocument/2006/relationships/slide" Target="/ppt/slides/slide6.xml" Id="R7c7f8cd4d95a4c20" /><Relationship Type="http://schemas.openxmlformats.org/officeDocument/2006/relationships/slide" Target="/ppt/slides/slide7.xml" Id="R429745f84c9c4a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e511a3436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0f448c9cc4370" /><Relationship Type="http://schemas.openxmlformats.org/officeDocument/2006/relationships/theme" Target="/ppt/slideMasters/theme/theme1.xml" Id="Rd25a797c2779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30f448c9cc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73212acc049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47b349e9f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94a705a2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478ecf9e1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9add137b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89816ae943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8378c2c7e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