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a43f6676b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1cf4bb794944b8"/>
  </p:sldMasterIdLst>
  <p:sldIdLst>
    <p:sldId xmlns:r="http://schemas.openxmlformats.org/officeDocument/2006/relationships" id="256" r:id="R9e0e7c0eaa0e49d4"/>
    <p:sldId xmlns:r="http://schemas.openxmlformats.org/officeDocument/2006/relationships" id="257" r:id="Ra37a7367d07341ba"/>
    <p:sldId xmlns:r="http://schemas.openxmlformats.org/officeDocument/2006/relationships" id="258" r:id="R52c67c32fee4485a"/>
    <p:sldId xmlns:r="http://schemas.openxmlformats.org/officeDocument/2006/relationships" id="259" r:id="Rd4eea66c90c24bd9"/>
    <p:sldId xmlns:r="http://schemas.openxmlformats.org/officeDocument/2006/relationships" id="260" r:id="R53d37594749c4137"/>
    <p:sldId xmlns:r="http://schemas.openxmlformats.org/officeDocument/2006/relationships" id="261" r:id="R73d9d954ba604763"/>
    <p:sldId xmlns:r="http://schemas.openxmlformats.org/officeDocument/2006/relationships" id="262" r:id="R040a70fdecc7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cf4bb794944b8" /><Relationship Type="http://schemas.openxmlformats.org/officeDocument/2006/relationships/slide" Target="/ppt/slides/slide1.xml" Id="R9e0e7c0eaa0e49d4" /><Relationship Type="http://schemas.openxmlformats.org/officeDocument/2006/relationships/slide" Target="/ppt/slides/slide2.xml" Id="Ra37a7367d07341ba" /><Relationship Type="http://schemas.openxmlformats.org/officeDocument/2006/relationships/slide" Target="/ppt/slides/slide3.xml" Id="R52c67c32fee4485a" /><Relationship Type="http://schemas.openxmlformats.org/officeDocument/2006/relationships/slide" Target="/ppt/slides/slide4.xml" Id="Rd4eea66c90c24bd9" /><Relationship Type="http://schemas.openxmlformats.org/officeDocument/2006/relationships/slide" Target="/ppt/slides/slide5.xml" Id="R53d37594749c4137" /><Relationship Type="http://schemas.openxmlformats.org/officeDocument/2006/relationships/slide" Target="/ppt/slides/slide6.xml" Id="R73d9d954ba604763" /><Relationship Type="http://schemas.openxmlformats.org/officeDocument/2006/relationships/slide" Target="/ppt/slides/slide7.xml" Id="R040a70fdecc7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c337806cb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20537c4824208" /><Relationship Type="http://schemas.openxmlformats.org/officeDocument/2006/relationships/theme" Target="/ppt/slideMasters/theme/theme1.xml" Id="Re1819427f287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20537c482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ed2eb640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4abe54697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c153d639a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ab714067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755fc9f8243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7e423385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b4d5fd8124a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ESKELAND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ESKELAND ØRJAN FUGLESTAD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Skårlandsveien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ESKELAND INVESTERING AS</a:t>
            </a:r>
          </a:p>
        </p:txBody>
      </p:sp>
    </p:spTree>
  </p:cSld>
  <p:clrMapOvr>
    <a:masterClrMapping xmlns:a="http://schemas.openxmlformats.org/drawingml/2006/main"/>
  </p:clrMapOvr>
</p:sld>
</file>