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34960a9364f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94d044ffa4233"/>
  </p:sldMasterIdLst>
  <p:sldIdLst>
    <p:sldId xmlns:r="http://schemas.openxmlformats.org/officeDocument/2006/relationships" id="256" r:id="R3f8ac616e81c4c23"/>
    <p:sldId xmlns:r="http://schemas.openxmlformats.org/officeDocument/2006/relationships" id="257" r:id="R60997da6b1de40ea"/>
    <p:sldId xmlns:r="http://schemas.openxmlformats.org/officeDocument/2006/relationships" id="258" r:id="Raa26ac7b754148e3"/>
    <p:sldId xmlns:r="http://schemas.openxmlformats.org/officeDocument/2006/relationships" id="259" r:id="Rc6c3f09f00c24816"/>
    <p:sldId xmlns:r="http://schemas.openxmlformats.org/officeDocument/2006/relationships" id="260" r:id="Rfc46d2a7985945b2"/>
    <p:sldId xmlns:r="http://schemas.openxmlformats.org/officeDocument/2006/relationships" id="261" r:id="R7bbce3f0463b40ec"/>
    <p:sldId xmlns:r="http://schemas.openxmlformats.org/officeDocument/2006/relationships" id="262" r:id="R4ca6551a8f2d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94d044ffa4233" /><Relationship Type="http://schemas.openxmlformats.org/officeDocument/2006/relationships/slide" Target="/ppt/slides/slide1.xml" Id="R3f8ac616e81c4c23" /><Relationship Type="http://schemas.openxmlformats.org/officeDocument/2006/relationships/slide" Target="/ppt/slides/slide2.xml" Id="R60997da6b1de40ea" /><Relationship Type="http://schemas.openxmlformats.org/officeDocument/2006/relationships/slide" Target="/ppt/slides/slide3.xml" Id="Raa26ac7b754148e3" /><Relationship Type="http://schemas.openxmlformats.org/officeDocument/2006/relationships/slide" Target="/ppt/slides/slide4.xml" Id="Rc6c3f09f00c24816" /><Relationship Type="http://schemas.openxmlformats.org/officeDocument/2006/relationships/slide" Target="/ppt/slides/slide5.xml" Id="Rfc46d2a7985945b2" /><Relationship Type="http://schemas.openxmlformats.org/officeDocument/2006/relationships/slide" Target="/ppt/slides/slide6.xml" Id="R7bbce3f0463b40ec" /><Relationship Type="http://schemas.openxmlformats.org/officeDocument/2006/relationships/slide" Target="/ppt/slides/slide7.xml" Id="R4ca6551a8f2d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dd2eb014e44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7c35ca9f9440c" /><Relationship Type="http://schemas.openxmlformats.org/officeDocument/2006/relationships/theme" Target="/ppt/slideMasters/theme/theme1.xml" Id="R780f592bcba2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7c35ca9f9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60bb5cce2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0b2bb40d5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e4e7a56746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5e5286c9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279d18d60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81d4e6180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b2ec0809141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