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0c1b1ed3d40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0730c9f0e49ff"/>
  </p:sldMasterIdLst>
  <p:sldIdLst>
    <p:sldId xmlns:r="http://schemas.openxmlformats.org/officeDocument/2006/relationships" id="256" r:id="R22702b00cc964bb7"/>
    <p:sldId xmlns:r="http://schemas.openxmlformats.org/officeDocument/2006/relationships" id="257" r:id="Rd791ffeef4304486"/>
    <p:sldId xmlns:r="http://schemas.openxmlformats.org/officeDocument/2006/relationships" id="258" r:id="Rbd006d67ba5944f6"/>
    <p:sldId xmlns:r="http://schemas.openxmlformats.org/officeDocument/2006/relationships" id="259" r:id="Rf2c5811f207c4455"/>
    <p:sldId xmlns:r="http://schemas.openxmlformats.org/officeDocument/2006/relationships" id="260" r:id="R8be1928da7fa4423"/>
    <p:sldId xmlns:r="http://schemas.openxmlformats.org/officeDocument/2006/relationships" id="261" r:id="R0fdf75fd29984001"/>
    <p:sldId xmlns:r="http://schemas.openxmlformats.org/officeDocument/2006/relationships" id="262" r:id="R470610ae892f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0730c9f0e49ff" /><Relationship Type="http://schemas.openxmlformats.org/officeDocument/2006/relationships/slide" Target="/ppt/slides/slide1.xml" Id="R22702b00cc964bb7" /><Relationship Type="http://schemas.openxmlformats.org/officeDocument/2006/relationships/slide" Target="/ppt/slides/slide2.xml" Id="Rd791ffeef4304486" /><Relationship Type="http://schemas.openxmlformats.org/officeDocument/2006/relationships/slide" Target="/ppt/slides/slide3.xml" Id="Rbd006d67ba5944f6" /><Relationship Type="http://schemas.openxmlformats.org/officeDocument/2006/relationships/slide" Target="/ppt/slides/slide4.xml" Id="Rf2c5811f207c4455" /><Relationship Type="http://schemas.openxmlformats.org/officeDocument/2006/relationships/slide" Target="/ppt/slides/slide5.xml" Id="R8be1928da7fa4423" /><Relationship Type="http://schemas.openxmlformats.org/officeDocument/2006/relationships/slide" Target="/ppt/slides/slide6.xml" Id="R0fdf75fd29984001" /><Relationship Type="http://schemas.openxmlformats.org/officeDocument/2006/relationships/slide" Target="/ppt/slides/slide7.xml" Id="R470610ae892f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709c644f8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afbd3a68e4ec9" /><Relationship Type="http://schemas.openxmlformats.org/officeDocument/2006/relationships/theme" Target="/ppt/slideMasters/theme/theme1.xml" Id="R70a3049161db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afbd3a68e4e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65723af24e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2eb7861f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5b5a9971a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ab158b920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1c93313ec4c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2d1fc5f147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3c4a0dafa4b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