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3c64977bcd42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cfa22e71944ee2"/>
  </p:sldMasterIdLst>
  <p:sldIdLst>
    <p:sldId xmlns:r="http://schemas.openxmlformats.org/officeDocument/2006/relationships" id="256" r:id="R3e0ff3f690394f07"/>
    <p:sldId xmlns:r="http://schemas.openxmlformats.org/officeDocument/2006/relationships" id="257" r:id="R45ad3c33aeae4fa5"/>
    <p:sldId xmlns:r="http://schemas.openxmlformats.org/officeDocument/2006/relationships" id="258" r:id="R88c3c5192eca4f9f"/>
    <p:sldId xmlns:r="http://schemas.openxmlformats.org/officeDocument/2006/relationships" id="259" r:id="Re6c001f1557e4a16"/>
    <p:sldId xmlns:r="http://schemas.openxmlformats.org/officeDocument/2006/relationships" id="260" r:id="Rc324538eee4645f2"/>
    <p:sldId xmlns:r="http://schemas.openxmlformats.org/officeDocument/2006/relationships" id="261" r:id="R83124a36a5a046d7"/>
    <p:sldId xmlns:r="http://schemas.openxmlformats.org/officeDocument/2006/relationships" id="262" r:id="Rfc6b241c4c4649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cfa22e71944ee2" /><Relationship Type="http://schemas.openxmlformats.org/officeDocument/2006/relationships/slide" Target="/ppt/slides/slide1.xml" Id="R3e0ff3f690394f07" /><Relationship Type="http://schemas.openxmlformats.org/officeDocument/2006/relationships/slide" Target="/ppt/slides/slide2.xml" Id="R45ad3c33aeae4fa5" /><Relationship Type="http://schemas.openxmlformats.org/officeDocument/2006/relationships/slide" Target="/ppt/slides/slide3.xml" Id="R88c3c5192eca4f9f" /><Relationship Type="http://schemas.openxmlformats.org/officeDocument/2006/relationships/slide" Target="/ppt/slides/slide4.xml" Id="Re6c001f1557e4a16" /><Relationship Type="http://schemas.openxmlformats.org/officeDocument/2006/relationships/slide" Target="/ppt/slides/slide5.xml" Id="Rc324538eee4645f2" /><Relationship Type="http://schemas.openxmlformats.org/officeDocument/2006/relationships/slide" Target="/ppt/slides/slide6.xml" Id="R83124a36a5a046d7" /><Relationship Type="http://schemas.openxmlformats.org/officeDocument/2006/relationships/slide" Target="/ppt/slides/slide7.xml" Id="Rfc6b241c4c4649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f0be40d1c74d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b610cf29341c6" /><Relationship Type="http://schemas.openxmlformats.org/officeDocument/2006/relationships/theme" Target="/ppt/slideMasters/theme/theme1.xml" Id="R1d8e7a360d7a43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eb610cf29341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d1a4e6f1c24c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843d52e6345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56d8324a349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c53eb2d36a48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79f9e482e4e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7d7dc25f54e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d37b16ebe64d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ABISCO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ABISCO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3 632 896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3 075 499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3 198 632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44 512 872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54 888 259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BABISCO AS  –  49,7 %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CARACO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VEDFOS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VINDKAST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BABISCO AS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Anne Birgitte Fossum, Blokkaveien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925 130 656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