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a50aa9807944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235e05096342f7"/>
  </p:sldMasterIdLst>
  <p:sldIdLst>
    <p:sldId xmlns:r="http://schemas.openxmlformats.org/officeDocument/2006/relationships" id="256" r:id="Rbe2be1999af44159"/>
    <p:sldId xmlns:r="http://schemas.openxmlformats.org/officeDocument/2006/relationships" id="257" r:id="R6f706fcbc38a47c2"/>
    <p:sldId xmlns:r="http://schemas.openxmlformats.org/officeDocument/2006/relationships" id="258" r:id="Rebe39b046f644771"/>
    <p:sldId xmlns:r="http://schemas.openxmlformats.org/officeDocument/2006/relationships" id="259" r:id="R99737fe2bd3144ef"/>
    <p:sldId xmlns:r="http://schemas.openxmlformats.org/officeDocument/2006/relationships" id="260" r:id="R72e9278003a641f4"/>
    <p:sldId xmlns:r="http://schemas.openxmlformats.org/officeDocument/2006/relationships" id="261" r:id="R2c9cfa2626094a55"/>
    <p:sldId xmlns:r="http://schemas.openxmlformats.org/officeDocument/2006/relationships" id="262" r:id="Rfa9abb544c6d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35e05096342f7" /><Relationship Type="http://schemas.openxmlformats.org/officeDocument/2006/relationships/slide" Target="/ppt/slides/slide1.xml" Id="Rbe2be1999af44159" /><Relationship Type="http://schemas.openxmlformats.org/officeDocument/2006/relationships/slide" Target="/ppt/slides/slide2.xml" Id="R6f706fcbc38a47c2" /><Relationship Type="http://schemas.openxmlformats.org/officeDocument/2006/relationships/slide" Target="/ppt/slides/slide3.xml" Id="Rebe39b046f644771" /><Relationship Type="http://schemas.openxmlformats.org/officeDocument/2006/relationships/slide" Target="/ppt/slides/slide4.xml" Id="R99737fe2bd3144ef" /><Relationship Type="http://schemas.openxmlformats.org/officeDocument/2006/relationships/slide" Target="/ppt/slides/slide5.xml" Id="R72e9278003a641f4" /><Relationship Type="http://schemas.openxmlformats.org/officeDocument/2006/relationships/slide" Target="/ppt/slides/slide6.xml" Id="R2c9cfa2626094a55" /><Relationship Type="http://schemas.openxmlformats.org/officeDocument/2006/relationships/slide" Target="/ppt/slides/slide7.xml" Id="Rfa9abb544c6d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8c4357be149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5d9e7557648a9" /><Relationship Type="http://schemas.openxmlformats.org/officeDocument/2006/relationships/theme" Target="/ppt/slideMasters/theme/theme1.xml" Id="R7d38f246991e42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5d9e7557648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109210ca04d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a5ce29229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c71c0b3fb4a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f817c779a4d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25a72ef7140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28bdf792a41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9ab9c7d994f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HAUABAKKEN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Johansen, Hauabakken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